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369" r:id="rId2"/>
    <p:sldId id="259" r:id="rId3"/>
    <p:sldId id="295" r:id="rId4"/>
    <p:sldId id="257" r:id="rId5"/>
    <p:sldId id="337" r:id="rId6"/>
    <p:sldId id="348" r:id="rId7"/>
    <p:sldId id="349" r:id="rId8"/>
    <p:sldId id="333" r:id="rId9"/>
    <p:sldId id="351" r:id="rId10"/>
    <p:sldId id="350" r:id="rId11"/>
    <p:sldId id="340" r:id="rId12"/>
    <p:sldId id="352" r:id="rId13"/>
    <p:sldId id="353" r:id="rId14"/>
    <p:sldId id="263" r:id="rId15"/>
    <p:sldId id="312" r:id="rId16"/>
    <p:sldId id="265" r:id="rId17"/>
    <p:sldId id="308" r:id="rId18"/>
    <p:sldId id="361" r:id="rId19"/>
    <p:sldId id="358" r:id="rId20"/>
    <p:sldId id="359" r:id="rId21"/>
    <p:sldId id="365" r:id="rId22"/>
    <p:sldId id="366" r:id="rId23"/>
    <p:sldId id="354" r:id="rId24"/>
    <p:sldId id="364" r:id="rId25"/>
    <p:sldId id="318" r:id="rId26"/>
    <p:sldId id="363" r:id="rId27"/>
    <p:sldId id="342" r:id="rId28"/>
    <p:sldId id="322" r:id="rId29"/>
    <p:sldId id="319" r:id="rId30"/>
    <p:sldId id="326" r:id="rId31"/>
    <p:sldId id="362" r:id="rId32"/>
    <p:sldId id="323" r:id="rId33"/>
    <p:sldId id="330" r:id="rId34"/>
    <p:sldId id="338" r:id="rId35"/>
    <p:sldId id="324" r:id="rId36"/>
    <p:sldId id="332" r:id="rId37"/>
    <p:sldId id="336" r:id="rId38"/>
    <p:sldId id="325" r:id="rId39"/>
    <p:sldId id="339" r:id="rId40"/>
    <p:sldId id="368" r:id="rId41"/>
    <p:sldId id="300" r:id="rId42"/>
  </p:sldIdLst>
  <p:sldSz cx="9144000" cy="6858000" type="screen4x3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CC6600"/>
    <a:srgbClr val="FF9933"/>
    <a:srgbClr val="FF6600"/>
    <a:srgbClr val="48486C"/>
    <a:srgbClr val="505078"/>
    <a:srgbClr val="666699"/>
    <a:srgbClr val="996600"/>
    <a:srgbClr val="4A7DBA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89829" autoAdjust="0"/>
  </p:normalViewPr>
  <p:slideViewPr>
    <p:cSldViewPr snapToGrid="0">
      <p:cViewPr varScale="1">
        <p:scale>
          <a:sx n="66" d="100"/>
          <a:sy n="66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WID%20konferencja%20KBdsPN%2027Czer2018\tabele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70603674540683"/>
          <c:y val="0.26629790186181707"/>
          <c:w val="0.47131080489938759"/>
          <c:h val="0.6436108680997253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7.1939539065813164E-3"/>
                  <c:y val="-0.2262993177002675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rgbClr val="C00000"/>
                        </a:solidFill>
                      </a:defRPr>
                    </a:pPr>
                    <a:r>
                      <a:rPr lang="pl-PL" sz="1100" dirty="0" smtClean="0">
                        <a:solidFill>
                          <a:srgbClr val="C00000"/>
                        </a:solidFill>
                      </a:rPr>
                      <a:t>w </a:t>
                    </a:r>
                    <a:r>
                      <a:rPr lang="pl-PL" sz="1100" dirty="0">
                        <a:solidFill>
                          <a:srgbClr val="C00000"/>
                        </a:solidFill>
                      </a:rPr>
                      <a:t>ciągu ostatnich 30 dni; 4%</a:t>
                    </a:r>
                    <a:endParaRPr lang="pl-PL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ln>
                  <a:solidFill>
                    <a:schemeClr val="accent1">
                      <a:alpha val="68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5919196603396373E-2"/>
                  <c:y val="-0.1645813219638309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rgbClr val="C00000"/>
                        </a:solidFill>
                      </a:defRPr>
                    </a:pPr>
                    <a:r>
                      <a:rPr lang="pl-PL" sz="11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ponad 6 miesięcy do 12 miesięcy temu</a:t>
                    </a:r>
                    <a:endParaRPr lang="pl-PL" baseline="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ln>
                  <a:solidFill>
                    <a:schemeClr val="accent1">
                      <a:alpha val="68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6785892448689738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rgbClr val="996600"/>
                        </a:solidFill>
                      </a:defRPr>
                    </a:pPr>
                    <a:r>
                      <a:rPr lang="pl-PL" dirty="0" smtClean="0"/>
                      <a:t>ponad </a:t>
                    </a:r>
                    <a:r>
                      <a:rPr lang="pl-PL" dirty="0"/>
                      <a:t>12 miesięcy do 2 lat temu; 8%</a:t>
                    </a:r>
                  </a:p>
                </c:rich>
              </c:tx>
              <c:spPr>
                <a:ln>
                  <a:solidFill>
                    <a:schemeClr val="accent1">
                      <a:alpha val="68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750124714082816"/>
                  <c:y val="0.12343599147287324"/>
                </c:manualLayout>
              </c:layout>
              <c:spPr>
                <a:ln>
                  <a:solidFill>
                    <a:schemeClr val="accent1">
                      <a:alpha val="68000"/>
                    </a:schemeClr>
                  </a:solidFill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428713958951791"/>
                  <c:y val="1.542949893410915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pl-PL" sz="11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10 lub więcej lat temu; 50%</a:t>
                    </a:r>
                    <a:endParaRPr lang="pl-PL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ln>
                  <a:solidFill>
                    <a:schemeClr val="accent1">
                      <a:alpha val="68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8704280157111425"/>
                  <c:y val="-0.154294989341091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ln>
                <a:solidFill>
                  <a:schemeClr val="accent1">
                    <a:alpha val="68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'n=173 wykluczone b.wyników'!$H$318:$H$323</c:f>
              <c:strCache>
                <c:ptCount val="6"/>
                <c:pt idx="0">
                  <c:v>W ciągu ostatnich 30 dni</c:v>
                </c:pt>
                <c:pt idx="1">
                  <c:v>ponad 30 dni do 12 miesięcy temu</c:v>
                </c:pt>
                <c:pt idx="2">
                  <c:v>Ponad 12 miesięcy do 2 lat temu</c:v>
                </c:pt>
                <c:pt idx="3">
                  <c:v>2-10 lat temu</c:v>
                </c:pt>
                <c:pt idx="4">
                  <c:v>10 lub więcej lat temu</c:v>
                </c:pt>
                <c:pt idx="5">
                  <c:v>Nie pamiętam</c:v>
                </c:pt>
              </c:strCache>
            </c:strRef>
          </c:cat>
          <c:val>
            <c:numRef>
              <c:f>'n=173 wykluczone b.wyników'!$I$318:$I$323</c:f>
              <c:numCache>
                <c:formatCode>0%</c:formatCode>
                <c:ptCount val="6"/>
                <c:pt idx="0">
                  <c:v>0.04</c:v>
                </c:pt>
                <c:pt idx="1">
                  <c:v>0.08</c:v>
                </c:pt>
                <c:pt idx="2">
                  <c:v>0.08</c:v>
                </c:pt>
                <c:pt idx="3">
                  <c:v>0.3</c:v>
                </c:pt>
                <c:pt idx="4">
                  <c:v>0.5</c:v>
                </c:pt>
                <c:pt idx="5">
                  <c:v>1.1695906432748537E-2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Arkusz1!$I$11</c:f>
              <c:strCache>
                <c:ptCount val="1"/>
                <c:pt idx="0">
                  <c:v>Chorzów</c:v>
                </c:pt>
              </c:strCache>
            </c:strRef>
          </c:tx>
          <c:invertIfNegative val="0"/>
          <c:cat>
            <c:strRef>
              <c:f>Arkusz1!$H$12:$H$17</c:f>
              <c:strCache>
                <c:ptCount val="6"/>
                <c:pt idx="0">
                  <c:v>diler</c:v>
                </c:pt>
                <c:pt idx="1">
                  <c:v>sklep internetowy</c:v>
                </c:pt>
                <c:pt idx="2">
                  <c:v>sklep z „dopalaczami”</c:v>
                </c:pt>
                <c:pt idx="3">
                  <c:v>darknet</c:v>
                </c:pt>
                <c:pt idx="4">
                  <c:v>od znajomego</c:v>
                </c:pt>
                <c:pt idx="5">
                  <c:v>inne</c:v>
                </c:pt>
              </c:strCache>
            </c:strRef>
          </c:cat>
          <c:val>
            <c:numRef>
              <c:f>Arkusz1!$I$12:$I$17</c:f>
              <c:numCache>
                <c:formatCode>0%</c:formatCode>
                <c:ptCount val="6"/>
                <c:pt idx="0">
                  <c:v>0.25</c:v>
                </c:pt>
                <c:pt idx="1">
                  <c:v>0.20833333333333334</c:v>
                </c:pt>
                <c:pt idx="2">
                  <c:v>0.16666666666666666</c:v>
                </c:pt>
                <c:pt idx="3">
                  <c:v>8.3333333333333329E-2</c:v>
                </c:pt>
                <c:pt idx="4">
                  <c:v>0.25</c:v>
                </c:pt>
                <c:pt idx="5">
                  <c:v>4.1666666666666664E-2</c:v>
                </c:pt>
              </c:numCache>
            </c:numRef>
          </c:val>
        </c:ser>
        <c:ser>
          <c:idx val="1"/>
          <c:order val="1"/>
          <c:tx>
            <c:strRef>
              <c:f>Arkusz1!$J$11</c:f>
              <c:strCache>
                <c:ptCount val="1"/>
                <c:pt idx="0">
                  <c:v>Kraków</c:v>
                </c:pt>
              </c:strCache>
            </c:strRef>
          </c:tx>
          <c:invertIfNegative val="0"/>
          <c:cat>
            <c:strRef>
              <c:f>Arkusz1!$H$12:$H$17</c:f>
              <c:strCache>
                <c:ptCount val="6"/>
                <c:pt idx="0">
                  <c:v>diler</c:v>
                </c:pt>
                <c:pt idx="1">
                  <c:v>sklep internetowy</c:v>
                </c:pt>
                <c:pt idx="2">
                  <c:v>sklep z „dopalaczami”</c:v>
                </c:pt>
                <c:pt idx="3">
                  <c:v>darknet</c:v>
                </c:pt>
                <c:pt idx="4">
                  <c:v>od znajomego</c:v>
                </c:pt>
                <c:pt idx="5">
                  <c:v>inne</c:v>
                </c:pt>
              </c:strCache>
            </c:strRef>
          </c:cat>
          <c:val>
            <c:numRef>
              <c:f>Arkusz1!$J$12:$J$17</c:f>
              <c:numCache>
                <c:formatCode>0%</c:formatCode>
                <c:ptCount val="6"/>
                <c:pt idx="0">
                  <c:v>0.16666666666666666</c:v>
                </c:pt>
                <c:pt idx="1">
                  <c:v>0.16666666666666666</c:v>
                </c:pt>
                <c:pt idx="2">
                  <c:v>0.19444444444444445</c:v>
                </c:pt>
                <c:pt idx="3">
                  <c:v>8.3333333333333329E-2</c:v>
                </c:pt>
                <c:pt idx="4">
                  <c:v>0.30555555555555558</c:v>
                </c:pt>
                <c:pt idx="5">
                  <c:v>8.3333333333333329E-2</c:v>
                </c:pt>
              </c:numCache>
            </c:numRef>
          </c:val>
        </c:ser>
        <c:ser>
          <c:idx val="2"/>
          <c:order val="2"/>
          <c:tx>
            <c:strRef>
              <c:f>Arkusz1!$K$11</c:f>
              <c:strCache>
                <c:ptCount val="1"/>
                <c:pt idx="0">
                  <c:v>Warszawa</c:v>
                </c:pt>
              </c:strCache>
            </c:strRef>
          </c:tx>
          <c:invertIfNegative val="0"/>
          <c:cat>
            <c:strRef>
              <c:f>Arkusz1!$H$12:$H$17</c:f>
              <c:strCache>
                <c:ptCount val="6"/>
                <c:pt idx="0">
                  <c:v>diler</c:v>
                </c:pt>
                <c:pt idx="1">
                  <c:v>sklep internetowy</c:v>
                </c:pt>
                <c:pt idx="2">
                  <c:v>sklep z „dopalaczami”</c:v>
                </c:pt>
                <c:pt idx="3">
                  <c:v>darknet</c:v>
                </c:pt>
                <c:pt idx="4">
                  <c:v>od znajomego</c:v>
                </c:pt>
                <c:pt idx="5">
                  <c:v>inne</c:v>
                </c:pt>
              </c:strCache>
            </c:strRef>
          </c:cat>
          <c:val>
            <c:numRef>
              <c:f>Arkusz1!$K$12:$K$17</c:f>
              <c:numCache>
                <c:formatCode>0%</c:formatCode>
                <c:ptCount val="6"/>
                <c:pt idx="0">
                  <c:v>0.75</c:v>
                </c:pt>
                <c:pt idx="1">
                  <c:v>4.1666666666666664E-2</c:v>
                </c:pt>
                <c:pt idx="2">
                  <c:v>4.1666666666666664E-2</c:v>
                </c:pt>
                <c:pt idx="3">
                  <c:v>2.0833333333333332E-2</c:v>
                </c:pt>
                <c:pt idx="4">
                  <c:v>0.14583333333333334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Arkusz1!$L$11</c:f>
              <c:strCache>
                <c:ptCount val="1"/>
                <c:pt idx="0">
                  <c:v>Wrocław</c:v>
                </c:pt>
              </c:strCache>
            </c:strRef>
          </c:tx>
          <c:invertIfNegative val="0"/>
          <c:cat>
            <c:strRef>
              <c:f>Arkusz1!$H$12:$H$17</c:f>
              <c:strCache>
                <c:ptCount val="6"/>
                <c:pt idx="0">
                  <c:v>diler</c:v>
                </c:pt>
                <c:pt idx="1">
                  <c:v>sklep internetowy</c:v>
                </c:pt>
                <c:pt idx="2">
                  <c:v>sklep z „dopalaczami”</c:v>
                </c:pt>
                <c:pt idx="3">
                  <c:v>darknet</c:v>
                </c:pt>
                <c:pt idx="4">
                  <c:v>od znajomego</c:v>
                </c:pt>
                <c:pt idx="5">
                  <c:v>inne</c:v>
                </c:pt>
              </c:strCache>
            </c:strRef>
          </c:cat>
          <c:val>
            <c:numRef>
              <c:f>Arkusz1!$L$12:$L$17</c:f>
              <c:numCache>
                <c:formatCode>0%</c:formatCode>
                <c:ptCount val="6"/>
                <c:pt idx="0">
                  <c:v>7.407407407407407E-2</c:v>
                </c:pt>
                <c:pt idx="1">
                  <c:v>0.1111111111111111</c:v>
                </c:pt>
                <c:pt idx="2">
                  <c:v>0.44444444444444442</c:v>
                </c:pt>
                <c:pt idx="3">
                  <c:v>3.7037037037037035E-2</c:v>
                </c:pt>
                <c:pt idx="4">
                  <c:v>0.25925925925925924</c:v>
                </c:pt>
                <c:pt idx="5">
                  <c:v>7.407407407407407E-2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669632"/>
        <c:axId val="169103744"/>
      </c:barChart>
      <c:catAx>
        <c:axId val="1556696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69103744"/>
        <c:crosses val="autoZero"/>
        <c:auto val="1"/>
        <c:lblAlgn val="ctr"/>
        <c:lblOffset val="100"/>
        <c:noMultiLvlLbl val="0"/>
      </c:catAx>
      <c:valAx>
        <c:axId val="1691037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5669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281396954854852"/>
          <c:y val="1.9972967969560208E-2"/>
          <c:w val="0.72752106600194366"/>
          <c:h val="6.5394283013136781E-2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549BA-EAEB-4820-BA65-B6EBD23405E5}" type="doc">
      <dgm:prSet loTypeId="urn:microsoft.com/office/officeart/2008/layout/CircleAccentTimeline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15291AC-A986-40E0-AD3C-2D5D76E3B9E8}">
      <dgm:prSet phldrT="[Tekst]"/>
      <dgm:spPr/>
      <dgm:t>
        <a:bodyPr/>
        <a:lstStyle/>
        <a:p>
          <a:r>
            <a:rPr lang="pl-PL" dirty="0" smtClean="0"/>
            <a:t>2004</a:t>
          </a:r>
          <a:endParaRPr lang="pl-PL" dirty="0"/>
        </a:p>
      </dgm:t>
    </dgm:pt>
    <dgm:pt modelId="{599C721A-8A11-45DD-84A0-CD3A32541F16}" type="parTrans" cxnId="{F867393F-9AF8-4000-B70E-DDD32750D2FE}">
      <dgm:prSet/>
      <dgm:spPr/>
      <dgm:t>
        <a:bodyPr/>
        <a:lstStyle/>
        <a:p>
          <a:endParaRPr lang="pl-PL"/>
        </a:p>
      </dgm:t>
    </dgm:pt>
    <dgm:pt modelId="{6609A3FB-6D6A-46C7-97B3-B4BF8033B896}" type="sibTrans" cxnId="{F867393F-9AF8-4000-B70E-DDD32750D2FE}">
      <dgm:prSet/>
      <dgm:spPr/>
      <dgm:t>
        <a:bodyPr/>
        <a:lstStyle/>
        <a:p>
          <a:endParaRPr lang="pl-PL"/>
        </a:p>
      </dgm:t>
    </dgm:pt>
    <dgm:pt modelId="{29D5DACE-3A4A-4A31-B3D1-811BF273CD56}">
      <dgm:prSet phldrT="[Tekst]"/>
      <dgm:spPr/>
      <dgm:t>
        <a:bodyPr/>
        <a:lstStyle/>
        <a:p>
          <a:r>
            <a:rPr lang="pl-PL" dirty="0" smtClean="0"/>
            <a:t>2005</a:t>
          </a:r>
          <a:endParaRPr lang="pl-PL" dirty="0"/>
        </a:p>
      </dgm:t>
    </dgm:pt>
    <dgm:pt modelId="{C0AF2F5C-07D1-4F2A-96CF-355FEF09EDB1}" type="parTrans" cxnId="{FF3DB494-E3C7-43D1-913F-9C1C3C17EBFC}">
      <dgm:prSet/>
      <dgm:spPr/>
      <dgm:t>
        <a:bodyPr/>
        <a:lstStyle/>
        <a:p>
          <a:endParaRPr lang="pl-PL"/>
        </a:p>
      </dgm:t>
    </dgm:pt>
    <dgm:pt modelId="{26C3EA05-6CE3-464B-A0E0-007F98431D94}" type="sibTrans" cxnId="{FF3DB494-E3C7-43D1-913F-9C1C3C17EBFC}">
      <dgm:prSet/>
      <dgm:spPr/>
      <dgm:t>
        <a:bodyPr/>
        <a:lstStyle/>
        <a:p>
          <a:endParaRPr lang="pl-PL"/>
        </a:p>
      </dgm:t>
    </dgm:pt>
    <dgm:pt modelId="{E23A5537-86D3-42B8-A214-BEF082886926}">
      <dgm:prSet phldrT="[Tekst]" phldr="1"/>
      <dgm:spPr/>
      <dgm:t>
        <a:bodyPr/>
        <a:lstStyle/>
        <a:p>
          <a:endParaRPr lang="pl-PL" dirty="0"/>
        </a:p>
      </dgm:t>
    </dgm:pt>
    <dgm:pt modelId="{E19600F1-796C-484F-AE4B-145D016BD21B}" type="parTrans" cxnId="{58F842BF-66D7-4A2B-8F63-CDF43C564448}">
      <dgm:prSet/>
      <dgm:spPr/>
      <dgm:t>
        <a:bodyPr/>
        <a:lstStyle/>
        <a:p>
          <a:endParaRPr lang="pl-PL"/>
        </a:p>
      </dgm:t>
    </dgm:pt>
    <dgm:pt modelId="{7C9FE624-B5DA-4C26-987D-B57876669550}" type="sibTrans" cxnId="{58F842BF-66D7-4A2B-8F63-CDF43C564448}">
      <dgm:prSet/>
      <dgm:spPr/>
      <dgm:t>
        <a:bodyPr/>
        <a:lstStyle/>
        <a:p>
          <a:endParaRPr lang="pl-PL"/>
        </a:p>
      </dgm:t>
    </dgm:pt>
    <dgm:pt modelId="{BDD01BC1-503F-4ACF-B6C1-D7DB9EE11877}">
      <dgm:prSet phldrT="[Tekst]"/>
      <dgm:spPr/>
      <dgm:t>
        <a:bodyPr/>
        <a:lstStyle/>
        <a:p>
          <a:r>
            <a:rPr lang="pl-PL" dirty="0" smtClean="0"/>
            <a:t>2009</a:t>
          </a:r>
          <a:endParaRPr lang="pl-PL" dirty="0"/>
        </a:p>
      </dgm:t>
    </dgm:pt>
    <dgm:pt modelId="{3FF0072B-CA63-40B7-8454-56DE135024D7}" type="parTrans" cxnId="{557D52F3-7328-4F5D-9013-A774B59E5E43}">
      <dgm:prSet/>
      <dgm:spPr/>
      <dgm:t>
        <a:bodyPr/>
        <a:lstStyle/>
        <a:p>
          <a:endParaRPr lang="pl-PL"/>
        </a:p>
      </dgm:t>
    </dgm:pt>
    <dgm:pt modelId="{E014D0EB-A3EF-4EAF-998C-E62ED13FCCAD}" type="sibTrans" cxnId="{557D52F3-7328-4F5D-9013-A774B59E5E43}">
      <dgm:prSet/>
      <dgm:spPr/>
      <dgm:t>
        <a:bodyPr/>
        <a:lstStyle/>
        <a:p>
          <a:endParaRPr lang="pl-PL"/>
        </a:p>
      </dgm:t>
    </dgm:pt>
    <dgm:pt modelId="{7BC5ECA9-72D6-4085-A718-855E3AE68C7A}">
      <dgm:prSet phldrT="[Tekst]" phldr="1"/>
      <dgm:spPr/>
      <dgm:t>
        <a:bodyPr/>
        <a:lstStyle/>
        <a:p>
          <a:endParaRPr lang="pl-PL" dirty="0"/>
        </a:p>
      </dgm:t>
    </dgm:pt>
    <dgm:pt modelId="{01B486C0-5CA9-4C44-A893-27E9ABCC26C1}" type="parTrans" cxnId="{084551E0-53ED-4695-8D68-3AA21CC6CBDE}">
      <dgm:prSet/>
      <dgm:spPr/>
      <dgm:t>
        <a:bodyPr/>
        <a:lstStyle/>
        <a:p>
          <a:endParaRPr lang="pl-PL"/>
        </a:p>
      </dgm:t>
    </dgm:pt>
    <dgm:pt modelId="{4BD6E427-94B7-4665-8ED8-C5C981B3786D}" type="sibTrans" cxnId="{084551E0-53ED-4695-8D68-3AA21CC6CBDE}">
      <dgm:prSet/>
      <dgm:spPr/>
      <dgm:t>
        <a:bodyPr/>
        <a:lstStyle/>
        <a:p>
          <a:endParaRPr lang="pl-PL"/>
        </a:p>
      </dgm:t>
    </dgm:pt>
    <dgm:pt modelId="{45B9A5A7-B115-452D-996F-597E8697A8AF}">
      <dgm:prSet phldrT="[Tekst]" phldr="1"/>
      <dgm:spPr/>
      <dgm:t>
        <a:bodyPr/>
        <a:lstStyle/>
        <a:p>
          <a:endParaRPr lang="pl-PL" dirty="0"/>
        </a:p>
      </dgm:t>
    </dgm:pt>
    <dgm:pt modelId="{907A85E6-EC6A-4F3E-9D74-9B6703EB1529}" type="parTrans" cxnId="{5BAEDC1E-D6D5-4040-859F-F50DEF3A7205}">
      <dgm:prSet/>
      <dgm:spPr/>
      <dgm:t>
        <a:bodyPr/>
        <a:lstStyle/>
        <a:p>
          <a:endParaRPr lang="pl-PL"/>
        </a:p>
      </dgm:t>
    </dgm:pt>
    <dgm:pt modelId="{48C7863C-70FF-4961-BFAD-7BCF104B6961}" type="sibTrans" cxnId="{5BAEDC1E-D6D5-4040-859F-F50DEF3A7205}">
      <dgm:prSet/>
      <dgm:spPr/>
      <dgm:t>
        <a:bodyPr/>
        <a:lstStyle/>
        <a:p>
          <a:endParaRPr lang="pl-PL"/>
        </a:p>
      </dgm:t>
    </dgm:pt>
    <dgm:pt modelId="{A79CEC81-B862-49AB-B3CE-0214A8E36F92}">
      <dgm:prSet phldrT="[Tekst]"/>
      <dgm:spPr/>
      <dgm:t>
        <a:bodyPr/>
        <a:lstStyle/>
        <a:p>
          <a:endParaRPr lang="pl-PL" dirty="0"/>
        </a:p>
      </dgm:t>
    </dgm:pt>
    <dgm:pt modelId="{9EE97707-2CE5-4736-920A-000B66464BDD}" type="parTrans" cxnId="{78DCDBC2-9678-4575-B944-959855766F14}">
      <dgm:prSet/>
      <dgm:spPr/>
      <dgm:t>
        <a:bodyPr/>
        <a:lstStyle/>
        <a:p>
          <a:endParaRPr lang="pl-PL"/>
        </a:p>
      </dgm:t>
    </dgm:pt>
    <dgm:pt modelId="{8E91972B-21E9-46C3-B0C6-14C8A72A2E11}" type="sibTrans" cxnId="{78DCDBC2-9678-4575-B944-959855766F14}">
      <dgm:prSet/>
      <dgm:spPr/>
      <dgm:t>
        <a:bodyPr/>
        <a:lstStyle/>
        <a:p>
          <a:endParaRPr lang="pl-PL"/>
        </a:p>
      </dgm:t>
    </dgm:pt>
    <dgm:pt modelId="{DE80DD26-CFF5-44C8-9121-C20102F51B7E}">
      <dgm:prSet phldrT="[Tekst]"/>
      <dgm:spPr/>
      <dgm:t>
        <a:bodyPr/>
        <a:lstStyle/>
        <a:p>
          <a:endParaRPr lang="pl-PL" dirty="0"/>
        </a:p>
      </dgm:t>
    </dgm:pt>
    <dgm:pt modelId="{5AB71D76-783E-4025-B0CA-4EE08EA862DE}" type="parTrans" cxnId="{34316C79-01ED-477F-B1EB-C715412AEADB}">
      <dgm:prSet/>
      <dgm:spPr/>
      <dgm:t>
        <a:bodyPr/>
        <a:lstStyle/>
        <a:p>
          <a:endParaRPr lang="pl-PL"/>
        </a:p>
      </dgm:t>
    </dgm:pt>
    <dgm:pt modelId="{38414CB3-DF2B-45A2-80FA-9262F5E13463}" type="sibTrans" cxnId="{34316C79-01ED-477F-B1EB-C715412AEADB}">
      <dgm:prSet/>
      <dgm:spPr/>
      <dgm:t>
        <a:bodyPr/>
        <a:lstStyle/>
        <a:p>
          <a:endParaRPr lang="pl-PL"/>
        </a:p>
      </dgm:t>
    </dgm:pt>
    <dgm:pt modelId="{D4C282F3-E94C-46A4-99EE-52CF0132EA84}">
      <dgm:prSet phldrT="[Tekst]"/>
      <dgm:spPr/>
      <dgm:t>
        <a:bodyPr/>
        <a:lstStyle/>
        <a:p>
          <a:r>
            <a:rPr lang="pl-PL" dirty="0" smtClean="0"/>
            <a:t>2014</a:t>
          </a:r>
          <a:endParaRPr lang="pl-PL" dirty="0"/>
        </a:p>
      </dgm:t>
    </dgm:pt>
    <dgm:pt modelId="{50035586-174E-49FB-9EAD-13E7574C9C8D}" type="parTrans" cxnId="{E8E4887A-973C-486A-A870-13C652ACCB53}">
      <dgm:prSet/>
      <dgm:spPr/>
      <dgm:t>
        <a:bodyPr/>
        <a:lstStyle/>
        <a:p>
          <a:endParaRPr lang="pl-PL"/>
        </a:p>
      </dgm:t>
    </dgm:pt>
    <dgm:pt modelId="{11100295-0D48-498C-B1E5-BD8923750EE0}" type="sibTrans" cxnId="{E8E4887A-973C-486A-A870-13C652ACCB53}">
      <dgm:prSet/>
      <dgm:spPr/>
      <dgm:t>
        <a:bodyPr/>
        <a:lstStyle/>
        <a:p>
          <a:endParaRPr lang="pl-PL"/>
        </a:p>
      </dgm:t>
    </dgm:pt>
    <dgm:pt modelId="{B717C615-9219-41BD-B0D1-6F669494732D}">
      <dgm:prSet phldrT="[Tekst]"/>
      <dgm:spPr/>
      <dgm:t>
        <a:bodyPr/>
        <a:lstStyle/>
        <a:p>
          <a:endParaRPr lang="pl-PL" dirty="0"/>
        </a:p>
      </dgm:t>
    </dgm:pt>
    <dgm:pt modelId="{84A86763-2137-4488-8BF2-01D50D37C8A0}" type="parTrans" cxnId="{BE60E099-831C-452E-B953-8B13C91A0275}">
      <dgm:prSet/>
      <dgm:spPr/>
      <dgm:t>
        <a:bodyPr/>
        <a:lstStyle/>
        <a:p>
          <a:endParaRPr lang="pl-PL"/>
        </a:p>
      </dgm:t>
    </dgm:pt>
    <dgm:pt modelId="{88B2E6E5-5D56-4B1C-9850-9D51429389A5}" type="sibTrans" cxnId="{BE60E099-831C-452E-B953-8B13C91A0275}">
      <dgm:prSet/>
      <dgm:spPr/>
      <dgm:t>
        <a:bodyPr/>
        <a:lstStyle/>
        <a:p>
          <a:endParaRPr lang="pl-PL"/>
        </a:p>
      </dgm:t>
    </dgm:pt>
    <dgm:pt modelId="{86220C42-0957-407B-AD25-78D0619153A8}">
      <dgm:prSet phldrT="[Tekst]"/>
      <dgm:spPr/>
      <dgm:t>
        <a:bodyPr/>
        <a:lstStyle/>
        <a:p>
          <a:endParaRPr lang="pl-PL" dirty="0"/>
        </a:p>
      </dgm:t>
    </dgm:pt>
    <dgm:pt modelId="{984F97C9-BBBF-4E13-B59A-D630E5AF8CAC}" type="parTrans" cxnId="{A80FEB81-5622-4848-A3F7-2E634FEFA399}">
      <dgm:prSet/>
      <dgm:spPr/>
      <dgm:t>
        <a:bodyPr/>
        <a:lstStyle/>
        <a:p>
          <a:endParaRPr lang="pl-PL"/>
        </a:p>
      </dgm:t>
    </dgm:pt>
    <dgm:pt modelId="{598EBA89-19EB-4688-A9F5-329268630D58}" type="sibTrans" cxnId="{A80FEB81-5622-4848-A3F7-2E634FEFA399}">
      <dgm:prSet/>
      <dgm:spPr/>
      <dgm:t>
        <a:bodyPr/>
        <a:lstStyle/>
        <a:p>
          <a:endParaRPr lang="pl-PL"/>
        </a:p>
      </dgm:t>
    </dgm:pt>
    <dgm:pt modelId="{6C85679F-1B0F-4F0F-9B71-BB1B9AAD3041}">
      <dgm:prSet phldrT="[Tekst]"/>
      <dgm:spPr/>
      <dgm:t>
        <a:bodyPr/>
        <a:lstStyle/>
        <a:p>
          <a:r>
            <a:rPr lang="pl-PL" dirty="0" smtClean="0"/>
            <a:t>2017</a:t>
          </a:r>
          <a:endParaRPr lang="pl-PL" dirty="0"/>
        </a:p>
      </dgm:t>
    </dgm:pt>
    <dgm:pt modelId="{4AEB088B-81C3-4D32-82A4-3BEB01118847}" type="parTrans" cxnId="{5AEBC675-36BD-4761-A3DD-2AC444D7DED8}">
      <dgm:prSet/>
      <dgm:spPr/>
      <dgm:t>
        <a:bodyPr/>
        <a:lstStyle/>
        <a:p>
          <a:endParaRPr lang="pl-PL"/>
        </a:p>
      </dgm:t>
    </dgm:pt>
    <dgm:pt modelId="{53272541-5E81-4D88-91BF-7434ECBC0CE4}" type="sibTrans" cxnId="{5AEBC675-36BD-4761-A3DD-2AC444D7DED8}">
      <dgm:prSet/>
      <dgm:spPr/>
      <dgm:t>
        <a:bodyPr/>
        <a:lstStyle/>
        <a:p>
          <a:endParaRPr lang="pl-PL"/>
        </a:p>
      </dgm:t>
    </dgm:pt>
    <dgm:pt modelId="{DB69B998-40BB-4F93-BE7A-1561EC9E084F}">
      <dgm:prSet phldrT="[Tekst]"/>
      <dgm:spPr/>
      <dgm:t>
        <a:bodyPr/>
        <a:lstStyle/>
        <a:p>
          <a:endParaRPr lang="pl-PL" dirty="0"/>
        </a:p>
      </dgm:t>
    </dgm:pt>
    <dgm:pt modelId="{51D7E722-C072-420A-8CF8-3BA4BA39A162}" type="parTrans" cxnId="{32A017F2-2889-49E9-95ED-41BDE249B250}">
      <dgm:prSet/>
      <dgm:spPr/>
      <dgm:t>
        <a:bodyPr/>
        <a:lstStyle/>
        <a:p>
          <a:endParaRPr lang="pl-PL"/>
        </a:p>
      </dgm:t>
    </dgm:pt>
    <dgm:pt modelId="{904273F8-1291-4327-BE38-712D8A495A2A}" type="sibTrans" cxnId="{32A017F2-2889-49E9-95ED-41BDE249B250}">
      <dgm:prSet/>
      <dgm:spPr/>
      <dgm:t>
        <a:bodyPr/>
        <a:lstStyle/>
        <a:p>
          <a:endParaRPr lang="pl-PL"/>
        </a:p>
      </dgm:t>
    </dgm:pt>
    <dgm:pt modelId="{74752425-9EA8-4DFC-8743-108BD91D770C}">
      <dgm:prSet phldrT="[Tekst]"/>
      <dgm:spPr/>
      <dgm:t>
        <a:bodyPr/>
        <a:lstStyle/>
        <a:p>
          <a:endParaRPr lang="pl-PL" dirty="0"/>
        </a:p>
      </dgm:t>
    </dgm:pt>
    <dgm:pt modelId="{5C025C8A-D97C-46A9-829C-9960F5F05AFD}" type="parTrans" cxnId="{6759E1C1-63FD-424E-B22C-D94AEDD0F12B}">
      <dgm:prSet/>
      <dgm:spPr/>
      <dgm:t>
        <a:bodyPr/>
        <a:lstStyle/>
        <a:p>
          <a:endParaRPr lang="pl-PL"/>
        </a:p>
      </dgm:t>
    </dgm:pt>
    <dgm:pt modelId="{06B0E916-DB79-4DBE-B29F-C3A7070EE8B5}" type="sibTrans" cxnId="{6759E1C1-63FD-424E-B22C-D94AEDD0F12B}">
      <dgm:prSet/>
      <dgm:spPr/>
      <dgm:t>
        <a:bodyPr/>
        <a:lstStyle/>
        <a:p>
          <a:endParaRPr lang="pl-PL"/>
        </a:p>
      </dgm:t>
    </dgm:pt>
    <dgm:pt modelId="{89EFF755-0688-48A3-BE74-55C8A2062093}" type="pres">
      <dgm:prSet presAssocID="{CC1549BA-EAEB-4820-BA65-B6EBD23405E5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D14B77BB-836E-4366-A94D-274E017810A7}" type="pres">
      <dgm:prSet presAssocID="{E15291AC-A986-40E0-AD3C-2D5D76E3B9E8}" presName="parComposite" presStyleCnt="0"/>
      <dgm:spPr/>
    </dgm:pt>
    <dgm:pt modelId="{A2259ED9-CBCD-4989-AFED-7C0B7FC3745E}" type="pres">
      <dgm:prSet presAssocID="{E15291AC-A986-40E0-AD3C-2D5D76E3B9E8}" presName="parBigCircle" presStyleLbl="node0" presStyleIdx="0" presStyleCnt="5"/>
      <dgm:spPr>
        <a:solidFill>
          <a:srgbClr val="808000"/>
        </a:solidFill>
      </dgm:spPr>
    </dgm:pt>
    <dgm:pt modelId="{24BFE7A7-21EC-48D7-A340-0CEF338B3FCB}" type="pres">
      <dgm:prSet presAssocID="{E15291AC-A986-40E0-AD3C-2D5D76E3B9E8}" presName="parTx" presStyleLbl="revTx" presStyleIdx="0" presStyleCnt="23"/>
      <dgm:spPr/>
      <dgm:t>
        <a:bodyPr/>
        <a:lstStyle/>
        <a:p>
          <a:endParaRPr lang="pl-PL"/>
        </a:p>
      </dgm:t>
    </dgm:pt>
    <dgm:pt modelId="{768C1CA5-39EE-421A-87E0-F9F0EBCED140}" type="pres">
      <dgm:prSet presAssocID="{E15291AC-A986-40E0-AD3C-2D5D76E3B9E8}" presName="bSpace" presStyleCnt="0"/>
      <dgm:spPr/>
    </dgm:pt>
    <dgm:pt modelId="{8AA6D8A8-0238-4065-9E61-6B8DAC56F64E}" type="pres">
      <dgm:prSet presAssocID="{E15291AC-A986-40E0-AD3C-2D5D76E3B9E8}" presName="parBackupNorm" presStyleCnt="0"/>
      <dgm:spPr/>
    </dgm:pt>
    <dgm:pt modelId="{05F9A42B-6E26-4448-A6E9-C8E7E58A1BA4}" type="pres">
      <dgm:prSet presAssocID="{6609A3FB-6D6A-46C7-97B3-B4BF8033B896}" presName="parSpace" presStyleCnt="0"/>
      <dgm:spPr/>
    </dgm:pt>
    <dgm:pt modelId="{8EE695A2-526C-4EDB-8730-0A6E912819B0}" type="pres">
      <dgm:prSet presAssocID="{29D5DACE-3A4A-4A31-B3D1-811BF273CD56}" presName="parComposite" presStyleCnt="0"/>
      <dgm:spPr/>
    </dgm:pt>
    <dgm:pt modelId="{F4FA192F-1C27-438C-A9D2-AF28313ED48D}" type="pres">
      <dgm:prSet presAssocID="{29D5DACE-3A4A-4A31-B3D1-811BF273CD56}" presName="parBigCircle" presStyleLbl="node0" presStyleIdx="1" presStyleCnt="5"/>
      <dgm:spPr>
        <a:solidFill>
          <a:schemeClr val="accent4">
            <a:lumMod val="75000"/>
          </a:schemeClr>
        </a:solidFill>
      </dgm:spPr>
    </dgm:pt>
    <dgm:pt modelId="{56EF5265-04D9-49CF-93DA-5CC22CF14C6B}" type="pres">
      <dgm:prSet presAssocID="{29D5DACE-3A4A-4A31-B3D1-811BF273CD56}" presName="parTx" presStyleLbl="revTx" presStyleIdx="1" presStyleCnt="23"/>
      <dgm:spPr/>
      <dgm:t>
        <a:bodyPr/>
        <a:lstStyle/>
        <a:p>
          <a:endParaRPr lang="pl-PL"/>
        </a:p>
      </dgm:t>
    </dgm:pt>
    <dgm:pt modelId="{B652B110-6358-432F-BFE0-C057DF5589E6}" type="pres">
      <dgm:prSet presAssocID="{29D5DACE-3A4A-4A31-B3D1-811BF273CD56}" presName="bSpace" presStyleCnt="0"/>
      <dgm:spPr/>
    </dgm:pt>
    <dgm:pt modelId="{659DEB0E-3364-4BEC-8C9B-D0A5A0C687BC}" type="pres">
      <dgm:prSet presAssocID="{29D5DACE-3A4A-4A31-B3D1-811BF273CD56}" presName="parBackupNorm" presStyleCnt="0"/>
      <dgm:spPr/>
    </dgm:pt>
    <dgm:pt modelId="{F2A4630D-6ED1-4755-A21F-5206FCD43BF2}" type="pres">
      <dgm:prSet presAssocID="{26C3EA05-6CE3-464B-A0E0-007F98431D94}" presName="parSpace" presStyleCnt="0"/>
      <dgm:spPr/>
    </dgm:pt>
    <dgm:pt modelId="{C17E09C3-EA1F-4119-B9B0-12C5F3425ABE}" type="pres">
      <dgm:prSet presAssocID="{E23A5537-86D3-42B8-A214-BEF082886926}" presName="desBackupLeftNorm" presStyleCnt="0"/>
      <dgm:spPr/>
    </dgm:pt>
    <dgm:pt modelId="{BCA12D54-0A9E-4487-8720-D6849E5FB990}" type="pres">
      <dgm:prSet presAssocID="{E23A5537-86D3-42B8-A214-BEF082886926}" presName="desComposite" presStyleCnt="0"/>
      <dgm:spPr/>
    </dgm:pt>
    <dgm:pt modelId="{32CF6A8A-3CDE-4DD8-853C-42D1DB9B9E32}" type="pres">
      <dgm:prSet presAssocID="{E23A5537-86D3-42B8-A214-BEF082886926}" presName="desCircle" presStyleLbl="node1" presStyleIdx="0" presStyleCnt="9"/>
      <dgm:spPr>
        <a:solidFill>
          <a:schemeClr val="accent6"/>
        </a:solidFill>
      </dgm:spPr>
    </dgm:pt>
    <dgm:pt modelId="{C11D2E5A-89CA-47B1-8B79-3D9A642C3EBD}" type="pres">
      <dgm:prSet presAssocID="{E23A5537-86D3-42B8-A214-BEF082886926}" presName="chTx" presStyleLbl="revTx" presStyleIdx="2" presStyleCnt="23"/>
      <dgm:spPr/>
      <dgm:t>
        <a:bodyPr/>
        <a:lstStyle/>
        <a:p>
          <a:endParaRPr lang="pl-PL"/>
        </a:p>
      </dgm:t>
    </dgm:pt>
    <dgm:pt modelId="{61D70A06-5DC3-4742-953D-CD08ED74217F}" type="pres">
      <dgm:prSet presAssocID="{E23A5537-86D3-42B8-A214-BEF082886926}" presName="desTx" presStyleLbl="revTx" presStyleIdx="3" presStyleCnt="23">
        <dgm:presLayoutVars>
          <dgm:bulletEnabled val="1"/>
        </dgm:presLayoutVars>
      </dgm:prSet>
      <dgm:spPr/>
    </dgm:pt>
    <dgm:pt modelId="{8A8EB392-57A2-4187-9D11-EA625FAB7528}" type="pres">
      <dgm:prSet presAssocID="{E23A5537-86D3-42B8-A214-BEF082886926}" presName="desBackupRightNorm" presStyleCnt="0"/>
      <dgm:spPr/>
    </dgm:pt>
    <dgm:pt modelId="{01EEC220-5806-4E63-907A-A6FDD9329C02}" type="pres">
      <dgm:prSet presAssocID="{7C9FE624-B5DA-4C26-987D-B57876669550}" presName="desSpace" presStyleCnt="0"/>
      <dgm:spPr/>
    </dgm:pt>
    <dgm:pt modelId="{1388C6B7-44A6-4A25-B190-B4A12EC0BECA}" type="pres">
      <dgm:prSet presAssocID="{DE80DD26-CFF5-44C8-9121-C20102F51B7E}" presName="desBackupLeftNorm" presStyleCnt="0"/>
      <dgm:spPr/>
    </dgm:pt>
    <dgm:pt modelId="{A3B5460D-DA22-4DA5-826F-28C1A4BD5220}" type="pres">
      <dgm:prSet presAssocID="{DE80DD26-CFF5-44C8-9121-C20102F51B7E}" presName="desComposite" presStyleCnt="0"/>
      <dgm:spPr/>
    </dgm:pt>
    <dgm:pt modelId="{0808C689-9D76-452C-8EA8-4CEB2CF11680}" type="pres">
      <dgm:prSet presAssocID="{DE80DD26-CFF5-44C8-9121-C20102F51B7E}" presName="desCircle" presStyleLbl="node1" presStyleIdx="1" presStyleCnt="9"/>
      <dgm:spPr>
        <a:solidFill>
          <a:schemeClr val="accent6"/>
        </a:solidFill>
      </dgm:spPr>
    </dgm:pt>
    <dgm:pt modelId="{4DFFA31D-8409-401E-8E08-BD7FB82B10E7}" type="pres">
      <dgm:prSet presAssocID="{DE80DD26-CFF5-44C8-9121-C20102F51B7E}" presName="chTx" presStyleLbl="revTx" presStyleIdx="4" presStyleCnt="23"/>
      <dgm:spPr/>
      <dgm:t>
        <a:bodyPr/>
        <a:lstStyle/>
        <a:p>
          <a:endParaRPr lang="pl-PL"/>
        </a:p>
      </dgm:t>
    </dgm:pt>
    <dgm:pt modelId="{3E159328-A6CB-4F8E-9980-4F5DD016E66C}" type="pres">
      <dgm:prSet presAssocID="{DE80DD26-CFF5-44C8-9121-C20102F51B7E}" presName="desTx" presStyleLbl="revTx" presStyleIdx="5" presStyleCnt="23">
        <dgm:presLayoutVars>
          <dgm:bulletEnabled val="1"/>
        </dgm:presLayoutVars>
      </dgm:prSet>
      <dgm:spPr/>
    </dgm:pt>
    <dgm:pt modelId="{3BAC8EAB-1A5B-4BF2-9E54-ECEC82C8DF43}" type="pres">
      <dgm:prSet presAssocID="{DE80DD26-CFF5-44C8-9121-C20102F51B7E}" presName="desBackupRightNorm" presStyleCnt="0"/>
      <dgm:spPr/>
    </dgm:pt>
    <dgm:pt modelId="{71B6C674-2622-45F5-ACDA-ECE087FD7266}" type="pres">
      <dgm:prSet presAssocID="{38414CB3-DF2B-45A2-80FA-9262F5E13463}" presName="desSpace" presStyleCnt="0"/>
      <dgm:spPr/>
    </dgm:pt>
    <dgm:pt modelId="{988A0835-7220-4060-B152-B4F69BF77E03}" type="pres">
      <dgm:prSet presAssocID="{A79CEC81-B862-49AB-B3CE-0214A8E36F92}" presName="desBackupLeftNorm" presStyleCnt="0"/>
      <dgm:spPr/>
    </dgm:pt>
    <dgm:pt modelId="{713394DE-38A3-48D5-A56E-5FAA5A101906}" type="pres">
      <dgm:prSet presAssocID="{A79CEC81-B862-49AB-B3CE-0214A8E36F92}" presName="desComposite" presStyleCnt="0"/>
      <dgm:spPr/>
    </dgm:pt>
    <dgm:pt modelId="{41C477D7-EE0D-48E3-9331-01D44F7EA762}" type="pres">
      <dgm:prSet presAssocID="{A79CEC81-B862-49AB-B3CE-0214A8E36F92}" presName="desCircle" presStyleLbl="node1" presStyleIdx="2" presStyleCnt="9"/>
      <dgm:spPr>
        <a:solidFill>
          <a:schemeClr val="accent6"/>
        </a:solidFill>
      </dgm:spPr>
    </dgm:pt>
    <dgm:pt modelId="{E32EC95C-B2C3-4018-9FF0-4018E59ADCC2}" type="pres">
      <dgm:prSet presAssocID="{A79CEC81-B862-49AB-B3CE-0214A8E36F92}" presName="chTx" presStyleLbl="revTx" presStyleIdx="6" presStyleCnt="23"/>
      <dgm:spPr/>
      <dgm:t>
        <a:bodyPr/>
        <a:lstStyle/>
        <a:p>
          <a:endParaRPr lang="pl-PL"/>
        </a:p>
      </dgm:t>
    </dgm:pt>
    <dgm:pt modelId="{8C46FDA7-3EF1-4EC4-88F3-14021FFBF928}" type="pres">
      <dgm:prSet presAssocID="{A79CEC81-B862-49AB-B3CE-0214A8E36F92}" presName="desTx" presStyleLbl="revTx" presStyleIdx="7" presStyleCnt="23">
        <dgm:presLayoutVars>
          <dgm:bulletEnabled val="1"/>
        </dgm:presLayoutVars>
      </dgm:prSet>
      <dgm:spPr/>
    </dgm:pt>
    <dgm:pt modelId="{6C6871FF-DC71-4277-8754-03FD146953BA}" type="pres">
      <dgm:prSet presAssocID="{A79CEC81-B862-49AB-B3CE-0214A8E36F92}" presName="desBackupRightNorm" presStyleCnt="0"/>
      <dgm:spPr/>
    </dgm:pt>
    <dgm:pt modelId="{774DE5A8-A687-4D96-B16D-F8D66D9327AE}" type="pres">
      <dgm:prSet presAssocID="{8E91972B-21E9-46C3-B0C6-14C8A72A2E11}" presName="desSpace" presStyleCnt="0"/>
      <dgm:spPr/>
    </dgm:pt>
    <dgm:pt modelId="{DFB8259C-3F73-40DC-A101-5F2F199BE5B9}" type="pres">
      <dgm:prSet presAssocID="{BDD01BC1-503F-4ACF-B6C1-D7DB9EE11877}" presName="parComposite" presStyleCnt="0"/>
      <dgm:spPr/>
    </dgm:pt>
    <dgm:pt modelId="{469952C1-52C6-47BB-9DE9-7A467E583046}" type="pres">
      <dgm:prSet presAssocID="{BDD01BC1-503F-4ACF-B6C1-D7DB9EE11877}" presName="parBigCircle" presStyleLbl="node0" presStyleIdx="2" presStyleCnt="5"/>
      <dgm:spPr>
        <a:solidFill>
          <a:schemeClr val="accent5">
            <a:lumMod val="75000"/>
          </a:schemeClr>
        </a:solidFill>
      </dgm:spPr>
    </dgm:pt>
    <dgm:pt modelId="{BB502BD6-B6A2-46C1-B553-426951B42EFA}" type="pres">
      <dgm:prSet presAssocID="{BDD01BC1-503F-4ACF-B6C1-D7DB9EE11877}" presName="parTx" presStyleLbl="revTx" presStyleIdx="8" presStyleCnt="23"/>
      <dgm:spPr/>
      <dgm:t>
        <a:bodyPr/>
        <a:lstStyle/>
        <a:p>
          <a:endParaRPr lang="pl-PL"/>
        </a:p>
      </dgm:t>
    </dgm:pt>
    <dgm:pt modelId="{F5FB2C98-A4DD-411C-9EDD-D1478FB80575}" type="pres">
      <dgm:prSet presAssocID="{BDD01BC1-503F-4ACF-B6C1-D7DB9EE11877}" presName="bSpace" presStyleCnt="0"/>
      <dgm:spPr/>
    </dgm:pt>
    <dgm:pt modelId="{29253EB8-93AE-4093-849F-77E2492CEDCF}" type="pres">
      <dgm:prSet presAssocID="{BDD01BC1-503F-4ACF-B6C1-D7DB9EE11877}" presName="parBackupNorm" presStyleCnt="0"/>
      <dgm:spPr/>
    </dgm:pt>
    <dgm:pt modelId="{032EE53D-D002-4FD3-9CF0-3E1E98BF4C23}" type="pres">
      <dgm:prSet presAssocID="{E014D0EB-A3EF-4EAF-998C-E62ED13FCCAD}" presName="parSpace" presStyleCnt="0"/>
      <dgm:spPr/>
    </dgm:pt>
    <dgm:pt modelId="{E2BCF4A4-8A48-4B57-8C8E-44D149D1CA04}" type="pres">
      <dgm:prSet presAssocID="{7BC5ECA9-72D6-4085-A718-855E3AE68C7A}" presName="desBackupLeftNorm" presStyleCnt="0"/>
      <dgm:spPr/>
    </dgm:pt>
    <dgm:pt modelId="{D49D0B99-D67E-47B4-8BD1-D9AE6BBD0F0C}" type="pres">
      <dgm:prSet presAssocID="{7BC5ECA9-72D6-4085-A718-855E3AE68C7A}" presName="desComposite" presStyleCnt="0"/>
      <dgm:spPr/>
    </dgm:pt>
    <dgm:pt modelId="{5EDB3762-0BE4-40C2-BCD1-0942540E5FA0}" type="pres">
      <dgm:prSet presAssocID="{7BC5ECA9-72D6-4085-A718-855E3AE68C7A}" presName="desCircle" presStyleLbl="node1" presStyleIdx="3" presStyleCnt="9"/>
      <dgm:spPr>
        <a:solidFill>
          <a:schemeClr val="accent6"/>
        </a:solidFill>
      </dgm:spPr>
    </dgm:pt>
    <dgm:pt modelId="{537BF3E4-AEB8-4A31-B891-289B7B13C53D}" type="pres">
      <dgm:prSet presAssocID="{7BC5ECA9-72D6-4085-A718-855E3AE68C7A}" presName="chTx" presStyleLbl="revTx" presStyleIdx="9" presStyleCnt="23"/>
      <dgm:spPr/>
      <dgm:t>
        <a:bodyPr/>
        <a:lstStyle/>
        <a:p>
          <a:endParaRPr lang="pl-PL"/>
        </a:p>
      </dgm:t>
    </dgm:pt>
    <dgm:pt modelId="{EA7476D4-7155-4EF2-8BB0-7C03E59268E0}" type="pres">
      <dgm:prSet presAssocID="{7BC5ECA9-72D6-4085-A718-855E3AE68C7A}" presName="desTx" presStyleLbl="revTx" presStyleIdx="10" presStyleCnt="23">
        <dgm:presLayoutVars>
          <dgm:bulletEnabled val="1"/>
        </dgm:presLayoutVars>
      </dgm:prSet>
      <dgm:spPr/>
    </dgm:pt>
    <dgm:pt modelId="{E8684DC4-F14B-42BA-A8EC-DB9AB8E1BB24}" type="pres">
      <dgm:prSet presAssocID="{7BC5ECA9-72D6-4085-A718-855E3AE68C7A}" presName="desBackupRightNorm" presStyleCnt="0"/>
      <dgm:spPr/>
    </dgm:pt>
    <dgm:pt modelId="{3A23D11C-5A53-4028-875C-54098EDD0517}" type="pres">
      <dgm:prSet presAssocID="{4BD6E427-94B7-4665-8ED8-C5C981B3786D}" presName="desSpace" presStyleCnt="0"/>
      <dgm:spPr/>
    </dgm:pt>
    <dgm:pt modelId="{FDEAA42D-5AE7-4E08-ADE9-500F1DE980D0}" type="pres">
      <dgm:prSet presAssocID="{45B9A5A7-B115-452D-996F-597E8697A8AF}" presName="desBackupLeftNorm" presStyleCnt="0"/>
      <dgm:spPr/>
    </dgm:pt>
    <dgm:pt modelId="{232855CF-FBF2-44FF-8D70-77A5EED2AFD3}" type="pres">
      <dgm:prSet presAssocID="{45B9A5A7-B115-452D-996F-597E8697A8AF}" presName="desComposite" presStyleCnt="0"/>
      <dgm:spPr/>
    </dgm:pt>
    <dgm:pt modelId="{3D32A268-DC9F-454B-B083-6BC2A8C652BC}" type="pres">
      <dgm:prSet presAssocID="{45B9A5A7-B115-452D-996F-597E8697A8AF}" presName="desCircle" presStyleLbl="node1" presStyleIdx="4" presStyleCnt="9"/>
      <dgm:spPr>
        <a:solidFill>
          <a:schemeClr val="accent6"/>
        </a:solidFill>
      </dgm:spPr>
    </dgm:pt>
    <dgm:pt modelId="{9683F01D-11F4-407B-8DFC-82AA94EAC850}" type="pres">
      <dgm:prSet presAssocID="{45B9A5A7-B115-452D-996F-597E8697A8AF}" presName="chTx" presStyleLbl="revTx" presStyleIdx="11" presStyleCnt="23"/>
      <dgm:spPr/>
      <dgm:t>
        <a:bodyPr/>
        <a:lstStyle/>
        <a:p>
          <a:endParaRPr lang="pl-PL"/>
        </a:p>
      </dgm:t>
    </dgm:pt>
    <dgm:pt modelId="{B46F4FA8-AE14-47FC-9ECA-FB661A7FAA41}" type="pres">
      <dgm:prSet presAssocID="{45B9A5A7-B115-452D-996F-597E8697A8AF}" presName="desTx" presStyleLbl="revTx" presStyleIdx="12" presStyleCnt="23">
        <dgm:presLayoutVars>
          <dgm:bulletEnabled val="1"/>
        </dgm:presLayoutVars>
      </dgm:prSet>
      <dgm:spPr/>
    </dgm:pt>
    <dgm:pt modelId="{A33FF836-8F4B-4809-AD05-9EFB706697A4}" type="pres">
      <dgm:prSet presAssocID="{45B9A5A7-B115-452D-996F-597E8697A8AF}" presName="desBackupRightNorm" presStyleCnt="0"/>
      <dgm:spPr/>
    </dgm:pt>
    <dgm:pt modelId="{181DD624-9FBF-43EB-96BA-D03D3F08C7A0}" type="pres">
      <dgm:prSet presAssocID="{48C7863C-70FF-4961-BFAD-7BCF104B6961}" presName="desSpace" presStyleCnt="0"/>
      <dgm:spPr/>
    </dgm:pt>
    <dgm:pt modelId="{161B1816-4B1D-4DB1-A910-45B8D8ACBCE9}" type="pres">
      <dgm:prSet presAssocID="{B717C615-9219-41BD-B0D1-6F669494732D}" presName="desBackupLeftNorm" presStyleCnt="0"/>
      <dgm:spPr/>
    </dgm:pt>
    <dgm:pt modelId="{368E6637-E124-42B5-AC35-40C855F0B0BF}" type="pres">
      <dgm:prSet presAssocID="{B717C615-9219-41BD-B0D1-6F669494732D}" presName="desComposite" presStyleCnt="0"/>
      <dgm:spPr/>
    </dgm:pt>
    <dgm:pt modelId="{44320B40-26AE-4758-B23C-EF0E00B40D9A}" type="pres">
      <dgm:prSet presAssocID="{B717C615-9219-41BD-B0D1-6F669494732D}" presName="desCircle" presStyleLbl="node1" presStyleIdx="5" presStyleCnt="9"/>
      <dgm:spPr>
        <a:solidFill>
          <a:schemeClr val="accent6"/>
        </a:solidFill>
      </dgm:spPr>
    </dgm:pt>
    <dgm:pt modelId="{F39840BE-8D04-4E87-A3A2-F2A465C090E0}" type="pres">
      <dgm:prSet presAssocID="{B717C615-9219-41BD-B0D1-6F669494732D}" presName="chTx" presStyleLbl="revTx" presStyleIdx="13" presStyleCnt="23"/>
      <dgm:spPr/>
      <dgm:t>
        <a:bodyPr/>
        <a:lstStyle/>
        <a:p>
          <a:endParaRPr lang="pl-PL"/>
        </a:p>
      </dgm:t>
    </dgm:pt>
    <dgm:pt modelId="{88E9F061-D362-4A26-B0EF-F230EAA740C5}" type="pres">
      <dgm:prSet presAssocID="{B717C615-9219-41BD-B0D1-6F669494732D}" presName="desTx" presStyleLbl="revTx" presStyleIdx="14" presStyleCnt="23">
        <dgm:presLayoutVars>
          <dgm:bulletEnabled val="1"/>
        </dgm:presLayoutVars>
      </dgm:prSet>
      <dgm:spPr/>
    </dgm:pt>
    <dgm:pt modelId="{F6E21B08-DA18-487D-8552-179721C334BB}" type="pres">
      <dgm:prSet presAssocID="{B717C615-9219-41BD-B0D1-6F669494732D}" presName="desBackupRightNorm" presStyleCnt="0"/>
      <dgm:spPr/>
    </dgm:pt>
    <dgm:pt modelId="{C28C66FF-C485-4211-890B-8535F98E9DCB}" type="pres">
      <dgm:prSet presAssocID="{88B2E6E5-5D56-4B1C-9850-9D51429389A5}" presName="desSpace" presStyleCnt="0"/>
      <dgm:spPr/>
    </dgm:pt>
    <dgm:pt modelId="{30F9F23C-78DB-4BCB-99F7-B12BF073498F}" type="pres">
      <dgm:prSet presAssocID="{86220C42-0957-407B-AD25-78D0619153A8}" presName="desBackupLeftNorm" presStyleCnt="0"/>
      <dgm:spPr/>
    </dgm:pt>
    <dgm:pt modelId="{3B711CF1-AD04-4947-9756-7A394B45369C}" type="pres">
      <dgm:prSet presAssocID="{86220C42-0957-407B-AD25-78D0619153A8}" presName="desComposite" presStyleCnt="0"/>
      <dgm:spPr/>
    </dgm:pt>
    <dgm:pt modelId="{DC6F47C0-A659-48CF-BCAA-66C5B42C9EDC}" type="pres">
      <dgm:prSet presAssocID="{86220C42-0957-407B-AD25-78D0619153A8}" presName="desCircle" presStyleLbl="node1" presStyleIdx="6" presStyleCnt="9"/>
      <dgm:spPr>
        <a:solidFill>
          <a:schemeClr val="accent6"/>
        </a:solidFill>
      </dgm:spPr>
    </dgm:pt>
    <dgm:pt modelId="{B29DCB3C-D1EC-453A-B5B2-B67F69276F76}" type="pres">
      <dgm:prSet presAssocID="{86220C42-0957-407B-AD25-78D0619153A8}" presName="chTx" presStyleLbl="revTx" presStyleIdx="15" presStyleCnt="23"/>
      <dgm:spPr/>
      <dgm:t>
        <a:bodyPr/>
        <a:lstStyle/>
        <a:p>
          <a:endParaRPr lang="pl-PL"/>
        </a:p>
      </dgm:t>
    </dgm:pt>
    <dgm:pt modelId="{3CADFD29-325C-4912-8389-26147A8D4B5E}" type="pres">
      <dgm:prSet presAssocID="{86220C42-0957-407B-AD25-78D0619153A8}" presName="desTx" presStyleLbl="revTx" presStyleIdx="16" presStyleCnt="23">
        <dgm:presLayoutVars>
          <dgm:bulletEnabled val="1"/>
        </dgm:presLayoutVars>
      </dgm:prSet>
      <dgm:spPr/>
    </dgm:pt>
    <dgm:pt modelId="{0076DF50-B670-49EE-9651-84DD8C9458B4}" type="pres">
      <dgm:prSet presAssocID="{86220C42-0957-407B-AD25-78D0619153A8}" presName="desBackupRightNorm" presStyleCnt="0"/>
      <dgm:spPr/>
    </dgm:pt>
    <dgm:pt modelId="{EEC2D9F3-7A1B-43FA-82A2-1A601ED61A58}" type="pres">
      <dgm:prSet presAssocID="{598EBA89-19EB-4688-A9F5-329268630D58}" presName="desSpace" presStyleCnt="0"/>
      <dgm:spPr/>
    </dgm:pt>
    <dgm:pt modelId="{53F6134A-15C9-4D56-BABD-FB4B976C116E}" type="pres">
      <dgm:prSet presAssocID="{D4C282F3-E94C-46A4-99EE-52CF0132EA84}" presName="parComposite" presStyleCnt="0"/>
      <dgm:spPr/>
    </dgm:pt>
    <dgm:pt modelId="{3B1915BA-B298-4A61-94BB-4D465EEB8DD4}" type="pres">
      <dgm:prSet presAssocID="{D4C282F3-E94C-46A4-99EE-52CF0132EA84}" presName="parBigCircle" presStyleLbl="node0" presStyleIdx="3" presStyleCnt="5"/>
      <dgm:spPr>
        <a:solidFill>
          <a:srgbClr val="666699"/>
        </a:solidFill>
      </dgm:spPr>
    </dgm:pt>
    <dgm:pt modelId="{A7A8523F-1236-40ED-BBFD-675C5E9AF139}" type="pres">
      <dgm:prSet presAssocID="{D4C282F3-E94C-46A4-99EE-52CF0132EA84}" presName="parTx" presStyleLbl="revTx" presStyleIdx="17" presStyleCnt="23"/>
      <dgm:spPr/>
      <dgm:t>
        <a:bodyPr/>
        <a:lstStyle/>
        <a:p>
          <a:endParaRPr lang="pl-PL"/>
        </a:p>
      </dgm:t>
    </dgm:pt>
    <dgm:pt modelId="{15041D68-32B6-4632-9D10-B4D84CA48FD6}" type="pres">
      <dgm:prSet presAssocID="{D4C282F3-E94C-46A4-99EE-52CF0132EA84}" presName="bSpace" presStyleCnt="0"/>
      <dgm:spPr/>
    </dgm:pt>
    <dgm:pt modelId="{16F08073-8D55-48AA-9CE8-09F08E1917CF}" type="pres">
      <dgm:prSet presAssocID="{D4C282F3-E94C-46A4-99EE-52CF0132EA84}" presName="parBackupNorm" presStyleCnt="0"/>
      <dgm:spPr/>
    </dgm:pt>
    <dgm:pt modelId="{7B27959E-9730-4763-9DF0-33D5A9D38FC0}" type="pres">
      <dgm:prSet presAssocID="{11100295-0D48-498C-B1E5-BD8923750EE0}" presName="parSpace" presStyleCnt="0"/>
      <dgm:spPr/>
    </dgm:pt>
    <dgm:pt modelId="{10C047E2-AD7C-46A1-B867-DB03CBEE7E94}" type="pres">
      <dgm:prSet presAssocID="{DB69B998-40BB-4F93-BE7A-1561EC9E084F}" presName="desBackupLeftNorm" presStyleCnt="0"/>
      <dgm:spPr/>
    </dgm:pt>
    <dgm:pt modelId="{9DEBABC0-E99E-4C08-920A-30F70186B3AA}" type="pres">
      <dgm:prSet presAssocID="{DB69B998-40BB-4F93-BE7A-1561EC9E084F}" presName="desComposite" presStyleCnt="0"/>
      <dgm:spPr/>
    </dgm:pt>
    <dgm:pt modelId="{F60EEC1C-01D6-49FE-ADB4-6CE195DED53A}" type="pres">
      <dgm:prSet presAssocID="{DB69B998-40BB-4F93-BE7A-1561EC9E084F}" presName="desCircle" presStyleLbl="node1" presStyleIdx="7" presStyleCnt="9"/>
      <dgm:spPr>
        <a:solidFill>
          <a:schemeClr val="accent6"/>
        </a:solidFill>
      </dgm:spPr>
    </dgm:pt>
    <dgm:pt modelId="{41A64730-3E5B-4180-974B-8D031C72FF38}" type="pres">
      <dgm:prSet presAssocID="{DB69B998-40BB-4F93-BE7A-1561EC9E084F}" presName="chTx" presStyleLbl="revTx" presStyleIdx="18" presStyleCnt="23"/>
      <dgm:spPr/>
      <dgm:t>
        <a:bodyPr/>
        <a:lstStyle/>
        <a:p>
          <a:endParaRPr lang="pl-PL"/>
        </a:p>
      </dgm:t>
    </dgm:pt>
    <dgm:pt modelId="{DB00816F-43F5-4955-A144-F7D8C27923B8}" type="pres">
      <dgm:prSet presAssocID="{DB69B998-40BB-4F93-BE7A-1561EC9E084F}" presName="desTx" presStyleLbl="revTx" presStyleIdx="19" presStyleCnt="23">
        <dgm:presLayoutVars>
          <dgm:bulletEnabled val="1"/>
        </dgm:presLayoutVars>
      </dgm:prSet>
      <dgm:spPr/>
    </dgm:pt>
    <dgm:pt modelId="{0E6D1E2E-DD4F-4CAD-9C6D-1B35556E4C7C}" type="pres">
      <dgm:prSet presAssocID="{DB69B998-40BB-4F93-BE7A-1561EC9E084F}" presName="desBackupRightNorm" presStyleCnt="0"/>
      <dgm:spPr/>
    </dgm:pt>
    <dgm:pt modelId="{3833F534-0022-41EE-AB20-E9F8C5F1615B}" type="pres">
      <dgm:prSet presAssocID="{904273F8-1291-4327-BE38-712D8A495A2A}" presName="desSpace" presStyleCnt="0"/>
      <dgm:spPr/>
    </dgm:pt>
    <dgm:pt modelId="{9541AF77-9C0B-480D-9121-A4BB34694B54}" type="pres">
      <dgm:prSet presAssocID="{74752425-9EA8-4DFC-8743-108BD91D770C}" presName="desBackupLeftNorm" presStyleCnt="0"/>
      <dgm:spPr/>
    </dgm:pt>
    <dgm:pt modelId="{D0F4DB61-761F-4AF9-A00B-10DCA68531F1}" type="pres">
      <dgm:prSet presAssocID="{74752425-9EA8-4DFC-8743-108BD91D770C}" presName="desComposite" presStyleCnt="0"/>
      <dgm:spPr/>
    </dgm:pt>
    <dgm:pt modelId="{FD27B8E4-470F-4131-89D8-B1022CB12671}" type="pres">
      <dgm:prSet presAssocID="{74752425-9EA8-4DFC-8743-108BD91D770C}" presName="desCircle" presStyleLbl="node1" presStyleIdx="8" presStyleCnt="9"/>
      <dgm:spPr>
        <a:solidFill>
          <a:schemeClr val="accent6"/>
        </a:solidFill>
      </dgm:spPr>
    </dgm:pt>
    <dgm:pt modelId="{CFA90938-D1C8-42E6-9294-E803612918E1}" type="pres">
      <dgm:prSet presAssocID="{74752425-9EA8-4DFC-8743-108BD91D770C}" presName="chTx" presStyleLbl="revTx" presStyleIdx="20" presStyleCnt="23"/>
      <dgm:spPr/>
      <dgm:t>
        <a:bodyPr/>
        <a:lstStyle/>
        <a:p>
          <a:endParaRPr lang="pl-PL"/>
        </a:p>
      </dgm:t>
    </dgm:pt>
    <dgm:pt modelId="{FCA9105E-AF77-49F4-9776-1402FCA4D032}" type="pres">
      <dgm:prSet presAssocID="{74752425-9EA8-4DFC-8743-108BD91D770C}" presName="desTx" presStyleLbl="revTx" presStyleIdx="21" presStyleCnt="23">
        <dgm:presLayoutVars>
          <dgm:bulletEnabled val="1"/>
        </dgm:presLayoutVars>
      </dgm:prSet>
      <dgm:spPr/>
    </dgm:pt>
    <dgm:pt modelId="{47425892-27FF-4549-86DE-3C9690D837EE}" type="pres">
      <dgm:prSet presAssocID="{74752425-9EA8-4DFC-8743-108BD91D770C}" presName="desBackupRightNorm" presStyleCnt="0"/>
      <dgm:spPr/>
    </dgm:pt>
    <dgm:pt modelId="{4D451FA5-1A23-471C-AA76-B259098D2AFA}" type="pres">
      <dgm:prSet presAssocID="{06B0E916-DB79-4DBE-B29F-C3A7070EE8B5}" presName="desSpace" presStyleCnt="0"/>
      <dgm:spPr/>
    </dgm:pt>
    <dgm:pt modelId="{F7580578-C65F-4EFA-9D61-E05F7CBD1C1D}" type="pres">
      <dgm:prSet presAssocID="{6C85679F-1B0F-4F0F-9B71-BB1B9AAD3041}" presName="parComposite" presStyleCnt="0"/>
      <dgm:spPr/>
    </dgm:pt>
    <dgm:pt modelId="{5EE019E3-0006-481B-9D3A-5F5BF551C943}" type="pres">
      <dgm:prSet presAssocID="{6C85679F-1B0F-4F0F-9B71-BB1B9AAD3041}" presName="parBigCircle" presStyleLbl="node0" presStyleIdx="4" presStyleCnt="5"/>
      <dgm:spPr>
        <a:solidFill>
          <a:schemeClr val="accent2">
            <a:lumMod val="75000"/>
          </a:schemeClr>
        </a:solidFill>
      </dgm:spPr>
    </dgm:pt>
    <dgm:pt modelId="{8869C024-9F1D-418C-B984-8026387B58A4}" type="pres">
      <dgm:prSet presAssocID="{6C85679F-1B0F-4F0F-9B71-BB1B9AAD3041}" presName="parTx" presStyleLbl="revTx" presStyleIdx="22" presStyleCnt="23"/>
      <dgm:spPr/>
      <dgm:t>
        <a:bodyPr/>
        <a:lstStyle/>
        <a:p>
          <a:endParaRPr lang="pl-PL"/>
        </a:p>
      </dgm:t>
    </dgm:pt>
    <dgm:pt modelId="{95FB1211-CDD7-488B-8B28-136635A0C82C}" type="pres">
      <dgm:prSet presAssocID="{6C85679F-1B0F-4F0F-9B71-BB1B9AAD3041}" presName="bSpace" presStyleCnt="0"/>
      <dgm:spPr/>
    </dgm:pt>
    <dgm:pt modelId="{44D4937A-6466-4400-91DE-89DBB2E8E9A8}" type="pres">
      <dgm:prSet presAssocID="{6C85679F-1B0F-4F0F-9B71-BB1B9AAD3041}" presName="parBackupNorm" presStyleCnt="0"/>
      <dgm:spPr/>
    </dgm:pt>
    <dgm:pt modelId="{5AAD991C-82F4-4AC2-88A8-602483912102}" type="pres">
      <dgm:prSet presAssocID="{53272541-5E81-4D88-91BF-7434ECBC0CE4}" presName="parSpace" presStyleCnt="0"/>
      <dgm:spPr/>
    </dgm:pt>
  </dgm:ptLst>
  <dgm:cxnLst>
    <dgm:cxn modelId="{4155A14F-78D1-42EC-9474-0B07C7564F6B}" type="presOf" srcId="{B717C615-9219-41BD-B0D1-6F669494732D}" destId="{F39840BE-8D04-4E87-A3A2-F2A465C090E0}" srcOrd="0" destOrd="0" presId="urn:microsoft.com/office/officeart/2008/layout/CircleAccentTimeline"/>
    <dgm:cxn modelId="{1AB16789-5EBF-47B6-BD93-43D826A3DC59}" type="presOf" srcId="{86220C42-0957-407B-AD25-78D0619153A8}" destId="{B29DCB3C-D1EC-453A-B5B2-B67F69276F76}" srcOrd="0" destOrd="0" presId="urn:microsoft.com/office/officeart/2008/layout/CircleAccentTimeline"/>
    <dgm:cxn modelId="{5BAEDC1E-D6D5-4040-859F-F50DEF3A7205}" srcId="{BDD01BC1-503F-4ACF-B6C1-D7DB9EE11877}" destId="{45B9A5A7-B115-452D-996F-597E8697A8AF}" srcOrd="1" destOrd="0" parTransId="{907A85E6-EC6A-4F3E-9D74-9B6703EB1529}" sibTransId="{48C7863C-70FF-4961-BFAD-7BCF104B6961}"/>
    <dgm:cxn modelId="{B40CFDF6-2279-4BCB-A8BF-C0659A156249}" type="presOf" srcId="{6C85679F-1B0F-4F0F-9B71-BB1B9AAD3041}" destId="{8869C024-9F1D-418C-B984-8026387B58A4}" srcOrd="0" destOrd="0" presId="urn:microsoft.com/office/officeart/2008/layout/CircleAccentTimeline"/>
    <dgm:cxn modelId="{E8E4887A-973C-486A-A870-13C652ACCB53}" srcId="{CC1549BA-EAEB-4820-BA65-B6EBD23405E5}" destId="{D4C282F3-E94C-46A4-99EE-52CF0132EA84}" srcOrd="3" destOrd="0" parTransId="{50035586-174E-49FB-9EAD-13E7574C9C8D}" sibTransId="{11100295-0D48-498C-B1E5-BD8923750EE0}"/>
    <dgm:cxn modelId="{E64BD0F3-86E4-4561-A139-6F2B9EA05EF4}" type="presOf" srcId="{BDD01BC1-503F-4ACF-B6C1-D7DB9EE11877}" destId="{BB502BD6-B6A2-46C1-B553-426951B42EFA}" srcOrd="0" destOrd="0" presId="urn:microsoft.com/office/officeart/2008/layout/CircleAccentTimeline"/>
    <dgm:cxn modelId="{A80FEB81-5622-4848-A3F7-2E634FEFA399}" srcId="{BDD01BC1-503F-4ACF-B6C1-D7DB9EE11877}" destId="{86220C42-0957-407B-AD25-78D0619153A8}" srcOrd="3" destOrd="0" parTransId="{984F97C9-BBBF-4E13-B59A-D630E5AF8CAC}" sibTransId="{598EBA89-19EB-4688-A9F5-329268630D58}"/>
    <dgm:cxn modelId="{6759E1C1-63FD-424E-B22C-D94AEDD0F12B}" srcId="{D4C282F3-E94C-46A4-99EE-52CF0132EA84}" destId="{74752425-9EA8-4DFC-8743-108BD91D770C}" srcOrd="1" destOrd="0" parTransId="{5C025C8A-D97C-46A9-829C-9960F5F05AFD}" sibTransId="{06B0E916-DB79-4DBE-B29F-C3A7070EE8B5}"/>
    <dgm:cxn modelId="{6B1A67D6-33E5-4439-93D2-C53693DA27B5}" type="presOf" srcId="{E23A5537-86D3-42B8-A214-BEF082886926}" destId="{C11D2E5A-89CA-47B1-8B79-3D9A642C3EBD}" srcOrd="0" destOrd="0" presId="urn:microsoft.com/office/officeart/2008/layout/CircleAccentTimeline"/>
    <dgm:cxn modelId="{32A017F2-2889-49E9-95ED-41BDE249B250}" srcId="{D4C282F3-E94C-46A4-99EE-52CF0132EA84}" destId="{DB69B998-40BB-4F93-BE7A-1561EC9E084F}" srcOrd="0" destOrd="0" parTransId="{51D7E722-C072-420A-8CF8-3BA4BA39A162}" sibTransId="{904273F8-1291-4327-BE38-712D8A495A2A}"/>
    <dgm:cxn modelId="{ECA572F1-D7A6-46C3-B79F-69306B0FFD9D}" type="presOf" srcId="{E15291AC-A986-40E0-AD3C-2D5D76E3B9E8}" destId="{24BFE7A7-21EC-48D7-A340-0CEF338B3FCB}" srcOrd="0" destOrd="0" presId="urn:microsoft.com/office/officeart/2008/layout/CircleAccentTimeline"/>
    <dgm:cxn modelId="{BE60E099-831C-452E-B953-8B13C91A0275}" srcId="{BDD01BC1-503F-4ACF-B6C1-D7DB9EE11877}" destId="{B717C615-9219-41BD-B0D1-6F669494732D}" srcOrd="2" destOrd="0" parTransId="{84A86763-2137-4488-8BF2-01D50D37C8A0}" sibTransId="{88B2E6E5-5D56-4B1C-9850-9D51429389A5}"/>
    <dgm:cxn modelId="{F867393F-9AF8-4000-B70E-DDD32750D2FE}" srcId="{CC1549BA-EAEB-4820-BA65-B6EBD23405E5}" destId="{E15291AC-A986-40E0-AD3C-2D5D76E3B9E8}" srcOrd="0" destOrd="0" parTransId="{599C721A-8A11-45DD-84A0-CD3A32541F16}" sibTransId="{6609A3FB-6D6A-46C7-97B3-B4BF8033B896}"/>
    <dgm:cxn modelId="{B2F68DE3-0E10-4A6C-A1CE-F9DD917DB906}" type="presOf" srcId="{D4C282F3-E94C-46A4-99EE-52CF0132EA84}" destId="{A7A8523F-1236-40ED-BBFD-675C5E9AF139}" srcOrd="0" destOrd="0" presId="urn:microsoft.com/office/officeart/2008/layout/CircleAccentTimeline"/>
    <dgm:cxn modelId="{78DCDBC2-9678-4575-B944-959855766F14}" srcId="{29D5DACE-3A4A-4A31-B3D1-811BF273CD56}" destId="{A79CEC81-B862-49AB-B3CE-0214A8E36F92}" srcOrd="2" destOrd="0" parTransId="{9EE97707-2CE5-4736-920A-000B66464BDD}" sibTransId="{8E91972B-21E9-46C3-B0C6-14C8A72A2E11}"/>
    <dgm:cxn modelId="{D07831E9-E34D-45A3-A064-135D4A697D61}" type="presOf" srcId="{45B9A5A7-B115-452D-996F-597E8697A8AF}" destId="{9683F01D-11F4-407B-8DFC-82AA94EAC850}" srcOrd="0" destOrd="0" presId="urn:microsoft.com/office/officeart/2008/layout/CircleAccentTimeline"/>
    <dgm:cxn modelId="{B049EE26-274D-4B18-8AA3-44CC4BBB36E7}" type="presOf" srcId="{DB69B998-40BB-4F93-BE7A-1561EC9E084F}" destId="{41A64730-3E5B-4180-974B-8D031C72FF38}" srcOrd="0" destOrd="0" presId="urn:microsoft.com/office/officeart/2008/layout/CircleAccentTimeline"/>
    <dgm:cxn modelId="{557D52F3-7328-4F5D-9013-A774B59E5E43}" srcId="{CC1549BA-EAEB-4820-BA65-B6EBD23405E5}" destId="{BDD01BC1-503F-4ACF-B6C1-D7DB9EE11877}" srcOrd="2" destOrd="0" parTransId="{3FF0072B-CA63-40B7-8454-56DE135024D7}" sibTransId="{E014D0EB-A3EF-4EAF-998C-E62ED13FCCAD}"/>
    <dgm:cxn modelId="{41FF6974-1848-44A1-95D3-0C9BFAD4859D}" type="presOf" srcId="{CC1549BA-EAEB-4820-BA65-B6EBD23405E5}" destId="{89EFF755-0688-48A3-BE74-55C8A2062093}" srcOrd="0" destOrd="0" presId="urn:microsoft.com/office/officeart/2008/layout/CircleAccentTimeline"/>
    <dgm:cxn modelId="{FF3DB494-E3C7-43D1-913F-9C1C3C17EBFC}" srcId="{CC1549BA-EAEB-4820-BA65-B6EBD23405E5}" destId="{29D5DACE-3A4A-4A31-B3D1-811BF273CD56}" srcOrd="1" destOrd="0" parTransId="{C0AF2F5C-07D1-4F2A-96CF-355FEF09EDB1}" sibTransId="{26C3EA05-6CE3-464B-A0E0-007F98431D94}"/>
    <dgm:cxn modelId="{F8262674-8D23-4E1E-A251-50338612E6EC}" type="presOf" srcId="{29D5DACE-3A4A-4A31-B3D1-811BF273CD56}" destId="{56EF5265-04D9-49CF-93DA-5CC22CF14C6B}" srcOrd="0" destOrd="0" presId="urn:microsoft.com/office/officeart/2008/layout/CircleAccentTimeline"/>
    <dgm:cxn modelId="{5AEBC675-36BD-4761-A3DD-2AC444D7DED8}" srcId="{CC1549BA-EAEB-4820-BA65-B6EBD23405E5}" destId="{6C85679F-1B0F-4F0F-9B71-BB1B9AAD3041}" srcOrd="4" destOrd="0" parTransId="{4AEB088B-81C3-4D32-82A4-3BEB01118847}" sibTransId="{53272541-5E81-4D88-91BF-7434ECBC0CE4}"/>
    <dgm:cxn modelId="{CD54C68B-72BA-4F65-8D83-F71630051EC0}" type="presOf" srcId="{DE80DD26-CFF5-44C8-9121-C20102F51B7E}" destId="{4DFFA31D-8409-401E-8E08-BD7FB82B10E7}" srcOrd="0" destOrd="0" presId="urn:microsoft.com/office/officeart/2008/layout/CircleAccentTimeline"/>
    <dgm:cxn modelId="{58F842BF-66D7-4A2B-8F63-CDF43C564448}" srcId="{29D5DACE-3A4A-4A31-B3D1-811BF273CD56}" destId="{E23A5537-86D3-42B8-A214-BEF082886926}" srcOrd="0" destOrd="0" parTransId="{E19600F1-796C-484F-AE4B-145D016BD21B}" sibTransId="{7C9FE624-B5DA-4C26-987D-B57876669550}"/>
    <dgm:cxn modelId="{C51A86CB-DA68-402B-89F5-AF8821CDFE68}" type="presOf" srcId="{74752425-9EA8-4DFC-8743-108BD91D770C}" destId="{CFA90938-D1C8-42E6-9294-E803612918E1}" srcOrd="0" destOrd="0" presId="urn:microsoft.com/office/officeart/2008/layout/CircleAccentTimeline"/>
    <dgm:cxn modelId="{084551E0-53ED-4695-8D68-3AA21CC6CBDE}" srcId="{BDD01BC1-503F-4ACF-B6C1-D7DB9EE11877}" destId="{7BC5ECA9-72D6-4085-A718-855E3AE68C7A}" srcOrd="0" destOrd="0" parTransId="{01B486C0-5CA9-4C44-A893-27E9ABCC26C1}" sibTransId="{4BD6E427-94B7-4665-8ED8-C5C981B3786D}"/>
    <dgm:cxn modelId="{34316C79-01ED-477F-B1EB-C715412AEADB}" srcId="{29D5DACE-3A4A-4A31-B3D1-811BF273CD56}" destId="{DE80DD26-CFF5-44C8-9121-C20102F51B7E}" srcOrd="1" destOrd="0" parTransId="{5AB71D76-783E-4025-B0CA-4EE08EA862DE}" sibTransId="{38414CB3-DF2B-45A2-80FA-9262F5E13463}"/>
    <dgm:cxn modelId="{1EC3DA02-3131-4186-9E1F-A162885051AC}" type="presOf" srcId="{A79CEC81-B862-49AB-B3CE-0214A8E36F92}" destId="{E32EC95C-B2C3-4018-9FF0-4018E59ADCC2}" srcOrd="0" destOrd="0" presId="urn:microsoft.com/office/officeart/2008/layout/CircleAccentTimeline"/>
    <dgm:cxn modelId="{35C690E5-9894-41EE-A817-A8B651CDCCB0}" type="presOf" srcId="{7BC5ECA9-72D6-4085-A718-855E3AE68C7A}" destId="{537BF3E4-AEB8-4A31-B891-289B7B13C53D}" srcOrd="0" destOrd="0" presId="urn:microsoft.com/office/officeart/2008/layout/CircleAccentTimeline"/>
    <dgm:cxn modelId="{5A551228-F053-41B7-93E5-CDB27861C673}" type="presParOf" srcId="{89EFF755-0688-48A3-BE74-55C8A2062093}" destId="{D14B77BB-836E-4366-A94D-274E017810A7}" srcOrd="0" destOrd="0" presId="urn:microsoft.com/office/officeart/2008/layout/CircleAccentTimeline"/>
    <dgm:cxn modelId="{5B1D734D-CD8B-4B4F-98F1-8F7576EA7309}" type="presParOf" srcId="{D14B77BB-836E-4366-A94D-274E017810A7}" destId="{A2259ED9-CBCD-4989-AFED-7C0B7FC3745E}" srcOrd="0" destOrd="0" presId="urn:microsoft.com/office/officeart/2008/layout/CircleAccentTimeline"/>
    <dgm:cxn modelId="{828A4F80-E8EA-4349-B25B-C1EA5B059B42}" type="presParOf" srcId="{D14B77BB-836E-4366-A94D-274E017810A7}" destId="{24BFE7A7-21EC-48D7-A340-0CEF338B3FCB}" srcOrd="1" destOrd="0" presId="urn:microsoft.com/office/officeart/2008/layout/CircleAccentTimeline"/>
    <dgm:cxn modelId="{5E7045D8-D7E0-4024-A5A0-8D02D1375574}" type="presParOf" srcId="{D14B77BB-836E-4366-A94D-274E017810A7}" destId="{768C1CA5-39EE-421A-87E0-F9F0EBCED140}" srcOrd="2" destOrd="0" presId="urn:microsoft.com/office/officeart/2008/layout/CircleAccentTimeline"/>
    <dgm:cxn modelId="{E7EC5D0C-E693-470E-BB41-2F9BA7E1C36C}" type="presParOf" srcId="{89EFF755-0688-48A3-BE74-55C8A2062093}" destId="{8AA6D8A8-0238-4065-9E61-6B8DAC56F64E}" srcOrd="1" destOrd="0" presId="urn:microsoft.com/office/officeart/2008/layout/CircleAccentTimeline"/>
    <dgm:cxn modelId="{12334C82-4E68-45A7-9A9B-41CBC0F20685}" type="presParOf" srcId="{89EFF755-0688-48A3-BE74-55C8A2062093}" destId="{05F9A42B-6E26-4448-A6E9-C8E7E58A1BA4}" srcOrd="2" destOrd="0" presId="urn:microsoft.com/office/officeart/2008/layout/CircleAccentTimeline"/>
    <dgm:cxn modelId="{6928A040-6190-428B-8156-7270D7C60230}" type="presParOf" srcId="{89EFF755-0688-48A3-BE74-55C8A2062093}" destId="{8EE695A2-526C-4EDB-8730-0A6E912819B0}" srcOrd="3" destOrd="0" presId="urn:microsoft.com/office/officeart/2008/layout/CircleAccentTimeline"/>
    <dgm:cxn modelId="{D4C08127-BF38-43E7-AD05-5E68C8227757}" type="presParOf" srcId="{8EE695A2-526C-4EDB-8730-0A6E912819B0}" destId="{F4FA192F-1C27-438C-A9D2-AF28313ED48D}" srcOrd="0" destOrd="0" presId="urn:microsoft.com/office/officeart/2008/layout/CircleAccentTimeline"/>
    <dgm:cxn modelId="{332D8D1E-5184-494C-A200-73EB533620A0}" type="presParOf" srcId="{8EE695A2-526C-4EDB-8730-0A6E912819B0}" destId="{56EF5265-04D9-49CF-93DA-5CC22CF14C6B}" srcOrd="1" destOrd="0" presId="urn:microsoft.com/office/officeart/2008/layout/CircleAccentTimeline"/>
    <dgm:cxn modelId="{A416CDC5-B3E5-4DA3-B405-AD4B6BC88206}" type="presParOf" srcId="{8EE695A2-526C-4EDB-8730-0A6E912819B0}" destId="{B652B110-6358-432F-BFE0-C057DF5589E6}" srcOrd="2" destOrd="0" presId="urn:microsoft.com/office/officeart/2008/layout/CircleAccentTimeline"/>
    <dgm:cxn modelId="{F88A7E6E-5102-4BDF-8474-59DD22D648D2}" type="presParOf" srcId="{89EFF755-0688-48A3-BE74-55C8A2062093}" destId="{659DEB0E-3364-4BEC-8C9B-D0A5A0C687BC}" srcOrd="4" destOrd="0" presId="urn:microsoft.com/office/officeart/2008/layout/CircleAccentTimeline"/>
    <dgm:cxn modelId="{B6FF030C-4DA5-493D-A18D-9441006844AE}" type="presParOf" srcId="{89EFF755-0688-48A3-BE74-55C8A2062093}" destId="{F2A4630D-6ED1-4755-A21F-5206FCD43BF2}" srcOrd="5" destOrd="0" presId="urn:microsoft.com/office/officeart/2008/layout/CircleAccentTimeline"/>
    <dgm:cxn modelId="{2A3E5391-D0CB-403F-8D9D-8A704836E251}" type="presParOf" srcId="{89EFF755-0688-48A3-BE74-55C8A2062093}" destId="{C17E09C3-EA1F-4119-B9B0-12C5F3425ABE}" srcOrd="6" destOrd="0" presId="urn:microsoft.com/office/officeart/2008/layout/CircleAccentTimeline"/>
    <dgm:cxn modelId="{9C265AD2-254D-40DE-846C-62BA57F703B6}" type="presParOf" srcId="{89EFF755-0688-48A3-BE74-55C8A2062093}" destId="{BCA12D54-0A9E-4487-8720-D6849E5FB990}" srcOrd="7" destOrd="0" presId="urn:microsoft.com/office/officeart/2008/layout/CircleAccentTimeline"/>
    <dgm:cxn modelId="{B98A2682-1B5C-409E-BCD5-8D5ADB065DDC}" type="presParOf" srcId="{BCA12D54-0A9E-4487-8720-D6849E5FB990}" destId="{32CF6A8A-3CDE-4DD8-853C-42D1DB9B9E32}" srcOrd="0" destOrd="0" presId="urn:microsoft.com/office/officeart/2008/layout/CircleAccentTimeline"/>
    <dgm:cxn modelId="{359A6B7B-94E4-4995-9A96-A705077FA5A1}" type="presParOf" srcId="{BCA12D54-0A9E-4487-8720-D6849E5FB990}" destId="{C11D2E5A-89CA-47B1-8B79-3D9A642C3EBD}" srcOrd="1" destOrd="0" presId="urn:microsoft.com/office/officeart/2008/layout/CircleAccentTimeline"/>
    <dgm:cxn modelId="{2390EFAD-3218-4869-865B-74FB2E8A7D9E}" type="presParOf" srcId="{BCA12D54-0A9E-4487-8720-D6849E5FB990}" destId="{61D70A06-5DC3-4742-953D-CD08ED74217F}" srcOrd="2" destOrd="0" presId="urn:microsoft.com/office/officeart/2008/layout/CircleAccentTimeline"/>
    <dgm:cxn modelId="{6D77BF56-7B59-447F-9862-BB5D56EC9343}" type="presParOf" srcId="{89EFF755-0688-48A3-BE74-55C8A2062093}" destId="{8A8EB392-57A2-4187-9D11-EA625FAB7528}" srcOrd="8" destOrd="0" presId="urn:microsoft.com/office/officeart/2008/layout/CircleAccentTimeline"/>
    <dgm:cxn modelId="{18F7E214-7143-4757-8C1D-992E82C17853}" type="presParOf" srcId="{89EFF755-0688-48A3-BE74-55C8A2062093}" destId="{01EEC220-5806-4E63-907A-A6FDD9329C02}" srcOrd="9" destOrd="0" presId="urn:microsoft.com/office/officeart/2008/layout/CircleAccentTimeline"/>
    <dgm:cxn modelId="{6B7B858C-67D8-4E4A-A9AC-9BD8946615C2}" type="presParOf" srcId="{89EFF755-0688-48A3-BE74-55C8A2062093}" destId="{1388C6B7-44A6-4A25-B190-B4A12EC0BECA}" srcOrd="10" destOrd="0" presId="urn:microsoft.com/office/officeart/2008/layout/CircleAccentTimeline"/>
    <dgm:cxn modelId="{4D0DD042-1737-498E-BC4E-C47035C4A577}" type="presParOf" srcId="{89EFF755-0688-48A3-BE74-55C8A2062093}" destId="{A3B5460D-DA22-4DA5-826F-28C1A4BD5220}" srcOrd="11" destOrd="0" presId="urn:microsoft.com/office/officeart/2008/layout/CircleAccentTimeline"/>
    <dgm:cxn modelId="{5D8B33E0-FB53-46DD-A839-835C857B0B48}" type="presParOf" srcId="{A3B5460D-DA22-4DA5-826F-28C1A4BD5220}" destId="{0808C689-9D76-452C-8EA8-4CEB2CF11680}" srcOrd="0" destOrd="0" presId="urn:microsoft.com/office/officeart/2008/layout/CircleAccentTimeline"/>
    <dgm:cxn modelId="{6238B080-B714-4644-91B2-A5FFB6D0D973}" type="presParOf" srcId="{A3B5460D-DA22-4DA5-826F-28C1A4BD5220}" destId="{4DFFA31D-8409-401E-8E08-BD7FB82B10E7}" srcOrd="1" destOrd="0" presId="urn:microsoft.com/office/officeart/2008/layout/CircleAccentTimeline"/>
    <dgm:cxn modelId="{1CF85F8B-4056-4D69-9C5D-0ED1AAEF1BBF}" type="presParOf" srcId="{A3B5460D-DA22-4DA5-826F-28C1A4BD5220}" destId="{3E159328-A6CB-4F8E-9980-4F5DD016E66C}" srcOrd="2" destOrd="0" presId="urn:microsoft.com/office/officeart/2008/layout/CircleAccentTimeline"/>
    <dgm:cxn modelId="{F6466D85-D873-47D6-8F1C-3BE50DA212EE}" type="presParOf" srcId="{89EFF755-0688-48A3-BE74-55C8A2062093}" destId="{3BAC8EAB-1A5B-4BF2-9E54-ECEC82C8DF43}" srcOrd="12" destOrd="0" presId="urn:microsoft.com/office/officeart/2008/layout/CircleAccentTimeline"/>
    <dgm:cxn modelId="{1FFD7244-C611-40E9-9BA6-FDBEDDC13333}" type="presParOf" srcId="{89EFF755-0688-48A3-BE74-55C8A2062093}" destId="{71B6C674-2622-45F5-ACDA-ECE087FD7266}" srcOrd="13" destOrd="0" presId="urn:microsoft.com/office/officeart/2008/layout/CircleAccentTimeline"/>
    <dgm:cxn modelId="{ECC28BC5-27FB-4450-B3FF-82B16FCC6309}" type="presParOf" srcId="{89EFF755-0688-48A3-BE74-55C8A2062093}" destId="{988A0835-7220-4060-B152-B4F69BF77E03}" srcOrd="14" destOrd="0" presId="urn:microsoft.com/office/officeart/2008/layout/CircleAccentTimeline"/>
    <dgm:cxn modelId="{6D26BF97-BE34-463B-857C-594DFD19F2B9}" type="presParOf" srcId="{89EFF755-0688-48A3-BE74-55C8A2062093}" destId="{713394DE-38A3-48D5-A56E-5FAA5A101906}" srcOrd="15" destOrd="0" presId="urn:microsoft.com/office/officeart/2008/layout/CircleAccentTimeline"/>
    <dgm:cxn modelId="{0CF719D0-E16C-41B8-B5A0-CD2D2AE186E7}" type="presParOf" srcId="{713394DE-38A3-48D5-A56E-5FAA5A101906}" destId="{41C477D7-EE0D-48E3-9331-01D44F7EA762}" srcOrd="0" destOrd="0" presId="urn:microsoft.com/office/officeart/2008/layout/CircleAccentTimeline"/>
    <dgm:cxn modelId="{64253BD3-9566-451A-AC04-2940A96029A3}" type="presParOf" srcId="{713394DE-38A3-48D5-A56E-5FAA5A101906}" destId="{E32EC95C-B2C3-4018-9FF0-4018E59ADCC2}" srcOrd="1" destOrd="0" presId="urn:microsoft.com/office/officeart/2008/layout/CircleAccentTimeline"/>
    <dgm:cxn modelId="{2D01D0D3-034A-446E-B53C-5F198AB77DA1}" type="presParOf" srcId="{713394DE-38A3-48D5-A56E-5FAA5A101906}" destId="{8C46FDA7-3EF1-4EC4-88F3-14021FFBF928}" srcOrd="2" destOrd="0" presId="urn:microsoft.com/office/officeart/2008/layout/CircleAccentTimeline"/>
    <dgm:cxn modelId="{53382D0A-46BE-461B-B88F-CFCFE9F6C848}" type="presParOf" srcId="{89EFF755-0688-48A3-BE74-55C8A2062093}" destId="{6C6871FF-DC71-4277-8754-03FD146953BA}" srcOrd="16" destOrd="0" presId="urn:microsoft.com/office/officeart/2008/layout/CircleAccentTimeline"/>
    <dgm:cxn modelId="{4DDD1AF0-D084-4E2B-8CD5-188679863D76}" type="presParOf" srcId="{89EFF755-0688-48A3-BE74-55C8A2062093}" destId="{774DE5A8-A687-4D96-B16D-F8D66D9327AE}" srcOrd="17" destOrd="0" presId="urn:microsoft.com/office/officeart/2008/layout/CircleAccentTimeline"/>
    <dgm:cxn modelId="{412AFE11-5C2D-4A7C-B9AC-D7082820E5BC}" type="presParOf" srcId="{89EFF755-0688-48A3-BE74-55C8A2062093}" destId="{DFB8259C-3F73-40DC-A101-5F2F199BE5B9}" srcOrd="18" destOrd="0" presId="urn:microsoft.com/office/officeart/2008/layout/CircleAccentTimeline"/>
    <dgm:cxn modelId="{79AB6B16-8038-4983-8970-399DA665DB21}" type="presParOf" srcId="{DFB8259C-3F73-40DC-A101-5F2F199BE5B9}" destId="{469952C1-52C6-47BB-9DE9-7A467E583046}" srcOrd="0" destOrd="0" presId="urn:microsoft.com/office/officeart/2008/layout/CircleAccentTimeline"/>
    <dgm:cxn modelId="{BE46A34C-1034-48A5-9D99-E6124E528B4E}" type="presParOf" srcId="{DFB8259C-3F73-40DC-A101-5F2F199BE5B9}" destId="{BB502BD6-B6A2-46C1-B553-426951B42EFA}" srcOrd="1" destOrd="0" presId="urn:microsoft.com/office/officeart/2008/layout/CircleAccentTimeline"/>
    <dgm:cxn modelId="{11FBE22A-35E1-4C43-8357-C0C7392F7BF3}" type="presParOf" srcId="{DFB8259C-3F73-40DC-A101-5F2F199BE5B9}" destId="{F5FB2C98-A4DD-411C-9EDD-D1478FB80575}" srcOrd="2" destOrd="0" presId="urn:microsoft.com/office/officeart/2008/layout/CircleAccentTimeline"/>
    <dgm:cxn modelId="{A54CF520-3802-45BB-8D2E-D55E45A7C1EB}" type="presParOf" srcId="{89EFF755-0688-48A3-BE74-55C8A2062093}" destId="{29253EB8-93AE-4093-849F-77E2492CEDCF}" srcOrd="19" destOrd="0" presId="urn:microsoft.com/office/officeart/2008/layout/CircleAccentTimeline"/>
    <dgm:cxn modelId="{F39E0DBF-6BD4-424F-BF80-057AB8CDFEC7}" type="presParOf" srcId="{89EFF755-0688-48A3-BE74-55C8A2062093}" destId="{032EE53D-D002-4FD3-9CF0-3E1E98BF4C23}" srcOrd="20" destOrd="0" presId="urn:microsoft.com/office/officeart/2008/layout/CircleAccentTimeline"/>
    <dgm:cxn modelId="{53D917B0-BA4F-4801-814A-D9DAFB1BFC96}" type="presParOf" srcId="{89EFF755-0688-48A3-BE74-55C8A2062093}" destId="{E2BCF4A4-8A48-4B57-8C8E-44D149D1CA04}" srcOrd="21" destOrd="0" presId="urn:microsoft.com/office/officeart/2008/layout/CircleAccentTimeline"/>
    <dgm:cxn modelId="{71E2ED87-6A40-4E5F-8E4F-82FB6EFFA5FA}" type="presParOf" srcId="{89EFF755-0688-48A3-BE74-55C8A2062093}" destId="{D49D0B99-D67E-47B4-8BD1-D9AE6BBD0F0C}" srcOrd="22" destOrd="0" presId="urn:microsoft.com/office/officeart/2008/layout/CircleAccentTimeline"/>
    <dgm:cxn modelId="{FB83843F-B172-4ED2-8CAD-CCA053A7EBE2}" type="presParOf" srcId="{D49D0B99-D67E-47B4-8BD1-D9AE6BBD0F0C}" destId="{5EDB3762-0BE4-40C2-BCD1-0942540E5FA0}" srcOrd="0" destOrd="0" presId="urn:microsoft.com/office/officeart/2008/layout/CircleAccentTimeline"/>
    <dgm:cxn modelId="{C5BDDAF9-5097-41C9-A97A-42E9FD51D349}" type="presParOf" srcId="{D49D0B99-D67E-47B4-8BD1-D9AE6BBD0F0C}" destId="{537BF3E4-AEB8-4A31-B891-289B7B13C53D}" srcOrd="1" destOrd="0" presId="urn:microsoft.com/office/officeart/2008/layout/CircleAccentTimeline"/>
    <dgm:cxn modelId="{4D1CAAA5-AEAB-4780-A396-AF1C11CF1572}" type="presParOf" srcId="{D49D0B99-D67E-47B4-8BD1-D9AE6BBD0F0C}" destId="{EA7476D4-7155-4EF2-8BB0-7C03E59268E0}" srcOrd="2" destOrd="0" presId="urn:microsoft.com/office/officeart/2008/layout/CircleAccentTimeline"/>
    <dgm:cxn modelId="{2960AD80-40F0-4B34-A975-F1940A5988DA}" type="presParOf" srcId="{89EFF755-0688-48A3-BE74-55C8A2062093}" destId="{E8684DC4-F14B-42BA-A8EC-DB9AB8E1BB24}" srcOrd="23" destOrd="0" presId="urn:microsoft.com/office/officeart/2008/layout/CircleAccentTimeline"/>
    <dgm:cxn modelId="{991E3F50-243E-4F91-90CB-CA8FC5765B93}" type="presParOf" srcId="{89EFF755-0688-48A3-BE74-55C8A2062093}" destId="{3A23D11C-5A53-4028-875C-54098EDD0517}" srcOrd="24" destOrd="0" presId="urn:microsoft.com/office/officeart/2008/layout/CircleAccentTimeline"/>
    <dgm:cxn modelId="{8977DD9E-7197-4D84-936E-6451633C8F00}" type="presParOf" srcId="{89EFF755-0688-48A3-BE74-55C8A2062093}" destId="{FDEAA42D-5AE7-4E08-ADE9-500F1DE980D0}" srcOrd="25" destOrd="0" presId="urn:microsoft.com/office/officeart/2008/layout/CircleAccentTimeline"/>
    <dgm:cxn modelId="{937F2934-A537-4D8D-A52A-59F813C4AB54}" type="presParOf" srcId="{89EFF755-0688-48A3-BE74-55C8A2062093}" destId="{232855CF-FBF2-44FF-8D70-77A5EED2AFD3}" srcOrd="26" destOrd="0" presId="urn:microsoft.com/office/officeart/2008/layout/CircleAccentTimeline"/>
    <dgm:cxn modelId="{F1AC68ED-2F29-4CFE-A8F2-7237F55E3EEC}" type="presParOf" srcId="{232855CF-FBF2-44FF-8D70-77A5EED2AFD3}" destId="{3D32A268-DC9F-454B-B083-6BC2A8C652BC}" srcOrd="0" destOrd="0" presId="urn:microsoft.com/office/officeart/2008/layout/CircleAccentTimeline"/>
    <dgm:cxn modelId="{22E7E187-DF13-4AFC-A0D0-8D334C17C2AF}" type="presParOf" srcId="{232855CF-FBF2-44FF-8D70-77A5EED2AFD3}" destId="{9683F01D-11F4-407B-8DFC-82AA94EAC850}" srcOrd="1" destOrd="0" presId="urn:microsoft.com/office/officeart/2008/layout/CircleAccentTimeline"/>
    <dgm:cxn modelId="{FEAADF27-F356-4EAC-9D05-F40964592A40}" type="presParOf" srcId="{232855CF-FBF2-44FF-8D70-77A5EED2AFD3}" destId="{B46F4FA8-AE14-47FC-9ECA-FB661A7FAA41}" srcOrd="2" destOrd="0" presId="urn:microsoft.com/office/officeart/2008/layout/CircleAccentTimeline"/>
    <dgm:cxn modelId="{2EF98E27-9BF4-4627-975D-7F3C320D09A0}" type="presParOf" srcId="{89EFF755-0688-48A3-BE74-55C8A2062093}" destId="{A33FF836-8F4B-4809-AD05-9EFB706697A4}" srcOrd="27" destOrd="0" presId="urn:microsoft.com/office/officeart/2008/layout/CircleAccentTimeline"/>
    <dgm:cxn modelId="{650A2C7D-9A4A-4D38-88AF-469FDDE1F969}" type="presParOf" srcId="{89EFF755-0688-48A3-BE74-55C8A2062093}" destId="{181DD624-9FBF-43EB-96BA-D03D3F08C7A0}" srcOrd="28" destOrd="0" presId="urn:microsoft.com/office/officeart/2008/layout/CircleAccentTimeline"/>
    <dgm:cxn modelId="{38F5C5D1-554C-4006-AEC5-F0AFA0AC23C8}" type="presParOf" srcId="{89EFF755-0688-48A3-BE74-55C8A2062093}" destId="{161B1816-4B1D-4DB1-A910-45B8D8ACBCE9}" srcOrd="29" destOrd="0" presId="urn:microsoft.com/office/officeart/2008/layout/CircleAccentTimeline"/>
    <dgm:cxn modelId="{0B7ED0ED-F298-4501-A30D-64B74DEB5F32}" type="presParOf" srcId="{89EFF755-0688-48A3-BE74-55C8A2062093}" destId="{368E6637-E124-42B5-AC35-40C855F0B0BF}" srcOrd="30" destOrd="0" presId="urn:microsoft.com/office/officeart/2008/layout/CircleAccentTimeline"/>
    <dgm:cxn modelId="{B98AB5FD-439B-47F4-881A-17FAD27233C0}" type="presParOf" srcId="{368E6637-E124-42B5-AC35-40C855F0B0BF}" destId="{44320B40-26AE-4758-B23C-EF0E00B40D9A}" srcOrd="0" destOrd="0" presId="urn:microsoft.com/office/officeart/2008/layout/CircleAccentTimeline"/>
    <dgm:cxn modelId="{8FF5839C-26A3-4034-B5DD-38E474F0369C}" type="presParOf" srcId="{368E6637-E124-42B5-AC35-40C855F0B0BF}" destId="{F39840BE-8D04-4E87-A3A2-F2A465C090E0}" srcOrd="1" destOrd="0" presId="urn:microsoft.com/office/officeart/2008/layout/CircleAccentTimeline"/>
    <dgm:cxn modelId="{F100E82C-56C3-4DFB-B58F-A11306BEB8DB}" type="presParOf" srcId="{368E6637-E124-42B5-AC35-40C855F0B0BF}" destId="{88E9F061-D362-4A26-B0EF-F230EAA740C5}" srcOrd="2" destOrd="0" presId="urn:microsoft.com/office/officeart/2008/layout/CircleAccentTimeline"/>
    <dgm:cxn modelId="{B74B1737-AC7B-4B9C-802A-DDCA4AA79BBA}" type="presParOf" srcId="{89EFF755-0688-48A3-BE74-55C8A2062093}" destId="{F6E21B08-DA18-487D-8552-179721C334BB}" srcOrd="31" destOrd="0" presId="urn:microsoft.com/office/officeart/2008/layout/CircleAccentTimeline"/>
    <dgm:cxn modelId="{F2F906F5-587C-4644-ADF0-7070BAE65F8A}" type="presParOf" srcId="{89EFF755-0688-48A3-BE74-55C8A2062093}" destId="{C28C66FF-C485-4211-890B-8535F98E9DCB}" srcOrd="32" destOrd="0" presId="urn:microsoft.com/office/officeart/2008/layout/CircleAccentTimeline"/>
    <dgm:cxn modelId="{A1E6098B-E050-438B-B62A-FBE8566152B0}" type="presParOf" srcId="{89EFF755-0688-48A3-BE74-55C8A2062093}" destId="{30F9F23C-78DB-4BCB-99F7-B12BF073498F}" srcOrd="33" destOrd="0" presId="urn:microsoft.com/office/officeart/2008/layout/CircleAccentTimeline"/>
    <dgm:cxn modelId="{0CEA9B5E-5F68-4425-99D7-86B8E3E8BB2B}" type="presParOf" srcId="{89EFF755-0688-48A3-BE74-55C8A2062093}" destId="{3B711CF1-AD04-4947-9756-7A394B45369C}" srcOrd="34" destOrd="0" presId="urn:microsoft.com/office/officeart/2008/layout/CircleAccentTimeline"/>
    <dgm:cxn modelId="{D44F84CC-43E8-4C3A-9468-2C659E57B17E}" type="presParOf" srcId="{3B711CF1-AD04-4947-9756-7A394B45369C}" destId="{DC6F47C0-A659-48CF-BCAA-66C5B42C9EDC}" srcOrd="0" destOrd="0" presId="urn:microsoft.com/office/officeart/2008/layout/CircleAccentTimeline"/>
    <dgm:cxn modelId="{4A94ADD2-1B92-47B8-92CB-A432A8B1B7D9}" type="presParOf" srcId="{3B711CF1-AD04-4947-9756-7A394B45369C}" destId="{B29DCB3C-D1EC-453A-B5B2-B67F69276F76}" srcOrd="1" destOrd="0" presId="urn:microsoft.com/office/officeart/2008/layout/CircleAccentTimeline"/>
    <dgm:cxn modelId="{351EA6B5-2517-4484-B65E-A4AD50B4D8CB}" type="presParOf" srcId="{3B711CF1-AD04-4947-9756-7A394B45369C}" destId="{3CADFD29-325C-4912-8389-26147A8D4B5E}" srcOrd="2" destOrd="0" presId="urn:microsoft.com/office/officeart/2008/layout/CircleAccentTimeline"/>
    <dgm:cxn modelId="{D327F206-99FA-4051-B075-E6FC4DF10AB4}" type="presParOf" srcId="{89EFF755-0688-48A3-BE74-55C8A2062093}" destId="{0076DF50-B670-49EE-9651-84DD8C9458B4}" srcOrd="35" destOrd="0" presId="urn:microsoft.com/office/officeart/2008/layout/CircleAccentTimeline"/>
    <dgm:cxn modelId="{7F589C14-38D0-4054-9911-63322973A6F7}" type="presParOf" srcId="{89EFF755-0688-48A3-BE74-55C8A2062093}" destId="{EEC2D9F3-7A1B-43FA-82A2-1A601ED61A58}" srcOrd="36" destOrd="0" presId="urn:microsoft.com/office/officeart/2008/layout/CircleAccentTimeline"/>
    <dgm:cxn modelId="{08E9A2BC-A68D-48C9-A5A8-5CB4327F808F}" type="presParOf" srcId="{89EFF755-0688-48A3-BE74-55C8A2062093}" destId="{53F6134A-15C9-4D56-BABD-FB4B976C116E}" srcOrd="37" destOrd="0" presId="urn:microsoft.com/office/officeart/2008/layout/CircleAccentTimeline"/>
    <dgm:cxn modelId="{491F63DA-AEFE-4947-B0A1-6630C9611219}" type="presParOf" srcId="{53F6134A-15C9-4D56-BABD-FB4B976C116E}" destId="{3B1915BA-B298-4A61-94BB-4D465EEB8DD4}" srcOrd="0" destOrd="0" presId="urn:microsoft.com/office/officeart/2008/layout/CircleAccentTimeline"/>
    <dgm:cxn modelId="{C991F7D5-713B-4868-BA59-28C2619AF8DF}" type="presParOf" srcId="{53F6134A-15C9-4D56-BABD-FB4B976C116E}" destId="{A7A8523F-1236-40ED-BBFD-675C5E9AF139}" srcOrd="1" destOrd="0" presId="urn:microsoft.com/office/officeart/2008/layout/CircleAccentTimeline"/>
    <dgm:cxn modelId="{A43E0FEA-5E5A-45B1-9928-77C558EA238A}" type="presParOf" srcId="{53F6134A-15C9-4D56-BABD-FB4B976C116E}" destId="{15041D68-32B6-4632-9D10-B4D84CA48FD6}" srcOrd="2" destOrd="0" presId="urn:microsoft.com/office/officeart/2008/layout/CircleAccentTimeline"/>
    <dgm:cxn modelId="{37BA6907-2B0C-4105-A128-0E56F637A4BA}" type="presParOf" srcId="{89EFF755-0688-48A3-BE74-55C8A2062093}" destId="{16F08073-8D55-48AA-9CE8-09F08E1917CF}" srcOrd="38" destOrd="0" presId="urn:microsoft.com/office/officeart/2008/layout/CircleAccentTimeline"/>
    <dgm:cxn modelId="{7FD039CB-5DAE-4840-B10E-E4E91C79E30C}" type="presParOf" srcId="{89EFF755-0688-48A3-BE74-55C8A2062093}" destId="{7B27959E-9730-4763-9DF0-33D5A9D38FC0}" srcOrd="39" destOrd="0" presId="urn:microsoft.com/office/officeart/2008/layout/CircleAccentTimeline"/>
    <dgm:cxn modelId="{94B574B8-931D-4683-A1DE-84FE0FAD698F}" type="presParOf" srcId="{89EFF755-0688-48A3-BE74-55C8A2062093}" destId="{10C047E2-AD7C-46A1-B867-DB03CBEE7E94}" srcOrd="40" destOrd="0" presId="urn:microsoft.com/office/officeart/2008/layout/CircleAccentTimeline"/>
    <dgm:cxn modelId="{87AB4CCD-4AA1-4A8B-9905-20F50B1D22B6}" type="presParOf" srcId="{89EFF755-0688-48A3-BE74-55C8A2062093}" destId="{9DEBABC0-E99E-4C08-920A-30F70186B3AA}" srcOrd="41" destOrd="0" presId="urn:microsoft.com/office/officeart/2008/layout/CircleAccentTimeline"/>
    <dgm:cxn modelId="{04AB668E-0904-478B-905F-D0CE3EB74518}" type="presParOf" srcId="{9DEBABC0-E99E-4C08-920A-30F70186B3AA}" destId="{F60EEC1C-01D6-49FE-ADB4-6CE195DED53A}" srcOrd="0" destOrd="0" presId="urn:microsoft.com/office/officeart/2008/layout/CircleAccentTimeline"/>
    <dgm:cxn modelId="{3662F858-158A-4520-8D7D-1DFB3CADA778}" type="presParOf" srcId="{9DEBABC0-E99E-4C08-920A-30F70186B3AA}" destId="{41A64730-3E5B-4180-974B-8D031C72FF38}" srcOrd="1" destOrd="0" presId="urn:microsoft.com/office/officeart/2008/layout/CircleAccentTimeline"/>
    <dgm:cxn modelId="{C636909A-47FC-40CE-B0F4-FD96025EE6C2}" type="presParOf" srcId="{9DEBABC0-E99E-4C08-920A-30F70186B3AA}" destId="{DB00816F-43F5-4955-A144-F7D8C27923B8}" srcOrd="2" destOrd="0" presId="urn:microsoft.com/office/officeart/2008/layout/CircleAccentTimeline"/>
    <dgm:cxn modelId="{5A3DCD8E-683B-4C27-AC77-2B502827C193}" type="presParOf" srcId="{89EFF755-0688-48A3-BE74-55C8A2062093}" destId="{0E6D1E2E-DD4F-4CAD-9C6D-1B35556E4C7C}" srcOrd="42" destOrd="0" presId="urn:microsoft.com/office/officeart/2008/layout/CircleAccentTimeline"/>
    <dgm:cxn modelId="{89A497F1-75C6-45BC-A287-13939D37764C}" type="presParOf" srcId="{89EFF755-0688-48A3-BE74-55C8A2062093}" destId="{3833F534-0022-41EE-AB20-E9F8C5F1615B}" srcOrd="43" destOrd="0" presId="urn:microsoft.com/office/officeart/2008/layout/CircleAccentTimeline"/>
    <dgm:cxn modelId="{A220E698-0507-44B6-8706-1C46619B9342}" type="presParOf" srcId="{89EFF755-0688-48A3-BE74-55C8A2062093}" destId="{9541AF77-9C0B-480D-9121-A4BB34694B54}" srcOrd="44" destOrd="0" presId="urn:microsoft.com/office/officeart/2008/layout/CircleAccentTimeline"/>
    <dgm:cxn modelId="{E67BF648-E948-4BCF-96D7-346CAB800BAC}" type="presParOf" srcId="{89EFF755-0688-48A3-BE74-55C8A2062093}" destId="{D0F4DB61-761F-4AF9-A00B-10DCA68531F1}" srcOrd="45" destOrd="0" presId="urn:microsoft.com/office/officeart/2008/layout/CircleAccentTimeline"/>
    <dgm:cxn modelId="{69650B41-16B9-4439-B1A6-DD164D325305}" type="presParOf" srcId="{D0F4DB61-761F-4AF9-A00B-10DCA68531F1}" destId="{FD27B8E4-470F-4131-89D8-B1022CB12671}" srcOrd="0" destOrd="0" presId="urn:microsoft.com/office/officeart/2008/layout/CircleAccentTimeline"/>
    <dgm:cxn modelId="{860C3713-37CC-498E-BCFE-92B5B7B38CA1}" type="presParOf" srcId="{D0F4DB61-761F-4AF9-A00B-10DCA68531F1}" destId="{CFA90938-D1C8-42E6-9294-E803612918E1}" srcOrd="1" destOrd="0" presId="urn:microsoft.com/office/officeart/2008/layout/CircleAccentTimeline"/>
    <dgm:cxn modelId="{936E7090-CC1E-4AC6-928A-E098460A6349}" type="presParOf" srcId="{D0F4DB61-761F-4AF9-A00B-10DCA68531F1}" destId="{FCA9105E-AF77-49F4-9776-1402FCA4D032}" srcOrd="2" destOrd="0" presId="urn:microsoft.com/office/officeart/2008/layout/CircleAccentTimeline"/>
    <dgm:cxn modelId="{0117B01F-F18E-49E9-8EC5-6E683AA42078}" type="presParOf" srcId="{89EFF755-0688-48A3-BE74-55C8A2062093}" destId="{47425892-27FF-4549-86DE-3C9690D837EE}" srcOrd="46" destOrd="0" presId="urn:microsoft.com/office/officeart/2008/layout/CircleAccentTimeline"/>
    <dgm:cxn modelId="{0EFEBBD1-6819-4650-B4EE-85AC57A77980}" type="presParOf" srcId="{89EFF755-0688-48A3-BE74-55C8A2062093}" destId="{4D451FA5-1A23-471C-AA76-B259098D2AFA}" srcOrd="47" destOrd="0" presId="urn:microsoft.com/office/officeart/2008/layout/CircleAccentTimeline"/>
    <dgm:cxn modelId="{76E7D602-3BFE-40D0-AFBD-D18572DBCD6F}" type="presParOf" srcId="{89EFF755-0688-48A3-BE74-55C8A2062093}" destId="{F7580578-C65F-4EFA-9D61-E05F7CBD1C1D}" srcOrd="48" destOrd="0" presId="urn:microsoft.com/office/officeart/2008/layout/CircleAccentTimeline"/>
    <dgm:cxn modelId="{8D44F86A-E0D9-43FF-B9BE-D4BEDF2BB580}" type="presParOf" srcId="{F7580578-C65F-4EFA-9D61-E05F7CBD1C1D}" destId="{5EE019E3-0006-481B-9D3A-5F5BF551C943}" srcOrd="0" destOrd="0" presId="urn:microsoft.com/office/officeart/2008/layout/CircleAccentTimeline"/>
    <dgm:cxn modelId="{5E10B326-0D0B-4F65-8ABE-C59759057069}" type="presParOf" srcId="{F7580578-C65F-4EFA-9D61-E05F7CBD1C1D}" destId="{8869C024-9F1D-418C-B984-8026387B58A4}" srcOrd="1" destOrd="0" presId="urn:microsoft.com/office/officeart/2008/layout/CircleAccentTimeline"/>
    <dgm:cxn modelId="{8C99458D-B186-486D-9E59-8562D8CC1769}" type="presParOf" srcId="{F7580578-C65F-4EFA-9D61-E05F7CBD1C1D}" destId="{95FB1211-CDD7-488B-8B28-136635A0C82C}" srcOrd="2" destOrd="0" presId="urn:microsoft.com/office/officeart/2008/layout/CircleAccentTimeline"/>
    <dgm:cxn modelId="{45D8D91E-7651-425F-80C3-D5EFE4B4E5D5}" type="presParOf" srcId="{89EFF755-0688-48A3-BE74-55C8A2062093}" destId="{44D4937A-6466-4400-91DE-89DBB2E8E9A8}" srcOrd="49" destOrd="0" presId="urn:microsoft.com/office/officeart/2008/layout/CircleAccentTimeline"/>
    <dgm:cxn modelId="{96FA7219-6FC0-4381-A241-BE3D3CF2E0B2}" type="presParOf" srcId="{89EFF755-0688-48A3-BE74-55C8A2062093}" destId="{5AAD991C-82F4-4AC2-88A8-602483912102}" srcOrd="5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549BA-EAEB-4820-BA65-B6EBD23405E5}" type="doc">
      <dgm:prSet loTypeId="urn:microsoft.com/office/officeart/2008/layout/CircleAccentTimeline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15291AC-A986-40E0-AD3C-2D5D76E3B9E8}">
      <dgm:prSet phldrT="[Tekst]"/>
      <dgm:spPr/>
      <dgm:t>
        <a:bodyPr/>
        <a:lstStyle/>
        <a:p>
          <a:r>
            <a:rPr lang="pl-PL" dirty="0" smtClean="0"/>
            <a:t>2004</a:t>
          </a:r>
          <a:endParaRPr lang="pl-PL" dirty="0"/>
        </a:p>
      </dgm:t>
    </dgm:pt>
    <dgm:pt modelId="{599C721A-8A11-45DD-84A0-CD3A32541F16}" type="parTrans" cxnId="{F867393F-9AF8-4000-B70E-DDD32750D2FE}">
      <dgm:prSet/>
      <dgm:spPr/>
      <dgm:t>
        <a:bodyPr/>
        <a:lstStyle/>
        <a:p>
          <a:endParaRPr lang="pl-PL"/>
        </a:p>
      </dgm:t>
    </dgm:pt>
    <dgm:pt modelId="{6609A3FB-6D6A-46C7-97B3-B4BF8033B896}" type="sibTrans" cxnId="{F867393F-9AF8-4000-B70E-DDD32750D2FE}">
      <dgm:prSet/>
      <dgm:spPr/>
      <dgm:t>
        <a:bodyPr/>
        <a:lstStyle/>
        <a:p>
          <a:endParaRPr lang="pl-PL"/>
        </a:p>
      </dgm:t>
    </dgm:pt>
    <dgm:pt modelId="{29D5DACE-3A4A-4A31-B3D1-811BF273CD56}">
      <dgm:prSet phldrT="[Tekst]"/>
      <dgm:spPr/>
      <dgm:t>
        <a:bodyPr/>
        <a:lstStyle/>
        <a:p>
          <a:r>
            <a:rPr lang="pl-PL" dirty="0" smtClean="0"/>
            <a:t>2005</a:t>
          </a:r>
          <a:endParaRPr lang="pl-PL" dirty="0"/>
        </a:p>
      </dgm:t>
    </dgm:pt>
    <dgm:pt modelId="{C0AF2F5C-07D1-4F2A-96CF-355FEF09EDB1}" type="parTrans" cxnId="{FF3DB494-E3C7-43D1-913F-9C1C3C17EBFC}">
      <dgm:prSet/>
      <dgm:spPr/>
      <dgm:t>
        <a:bodyPr/>
        <a:lstStyle/>
        <a:p>
          <a:endParaRPr lang="pl-PL"/>
        </a:p>
      </dgm:t>
    </dgm:pt>
    <dgm:pt modelId="{26C3EA05-6CE3-464B-A0E0-007F98431D94}" type="sibTrans" cxnId="{FF3DB494-E3C7-43D1-913F-9C1C3C17EBFC}">
      <dgm:prSet/>
      <dgm:spPr/>
      <dgm:t>
        <a:bodyPr/>
        <a:lstStyle/>
        <a:p>
          <a:endParaRPr lang="pl-PL"/>
        </a:p>
      </dgm:t>
    </dgm:pt>
    <dgm:pt modelId="{E23A5537-86D3-42B8-A214-BEF082886926}">
      <dgm:prSet phldrT="[Tekst]" phldr="1"/>
      <dgm:spPr/>
      <dgm:t>
        <a:bodyPr/>
        <a:lstStyle/>
        <a:p>
          <a:endParaRPr lang="pl-PL" dirty="0"/>
        </a:p>
      </dgm:t>
    </dgm:pt>
    <dgm:pt modelId="{E19600F1-796C-484F-AE4B-145D016BD21B}" type="parTrans" cxnId="{58F842BF-66D7-4A2B-8F63-CDF43C564448}">
      <dgm:prSet/>
      <dgm:spPr/>
      <dgm:t>
        <a:bodyPr/>
        <a:lstStyle/>
        <a:p>
          <a:endParaRPr lang="pl-PL"/>
        </a:p>
      </dgm:t>
    </dgm:pt>
    <dgm:pt modelId="{7C9FE624-B5DA-4C26-987D-B57876669550}" type="sibTrans" cxnId="{58F842BF-66D7-4A2B-8F63-CDF43C564448}">
      <dgm:prSet/>
      <dgm:spPr/>
      <dgm:t>
        <a:bodyPr/>
        <a:lstStyle/>
        <a:p>
          <a:endParaRPr lang="pl-PL"/>
        </a:p>
      </dgm:t>
    </dgm:pt>
    <dgm:pt modelId="{BDD01BC1-503F-4ACF-B6C1-D7DB9EE11877}">
      <dgm:prSet phldrT="[Tekst]"/>
      <dgm:spPr/>
      <dgm:t>
        <a:bodyPr/>
        <a:lstStyle/>
        <a:p>
          <a:r>
            <a:rPr lang="pl-PL" dirty="0" smtClean="0"/>
            <a:t>2009</a:t>
          </a:r>
          <a:endParaRPr lang="pl-PL" dirty="0"/>
        </a:p>
      </dgm:t>
    </dgm:pt>
    <dgm:pt modelId="{3FF0072B-CA63-40B7-8454-56DE135024D7}" type="parTrans" cxnId="{557D52F3-7328-4F5D-9013-A774B59E5E43}">
      <dgm:prSet/>
      <dgm:spPr/>
      <dgm:t>
        <a:bodyPr/>
        <a:lstStyle/>
        <a:p>
          <a:endParaRPr lang="pl-PL"/>
        </a:p>
      </dgm:t>
    </dgm:pt>
    <dgm:pt modelId="{E014D0EB-A3EF-4EAF-998C-E62ED13FCCAD}" type="sibTrans" cxnId="{557D52F3-7328-4F5D-9013-A774B59E5E43}">
      <dgm:prSet/>
      <dgm:spPr/>
      <dgm:t>
        <a:bodyPr/>
        <a:lstStyle/>
        <a:p>
          <a:endParaRPr lang="pl-PL"/>
        </a:p>
      </dgm:t>
    </dgm:pt>
    <dgm:pt modelId="{7BC5ECA9-72D6-4085-A718-855E3AE68C7A}">
      <dgm:prSet phldrT="[Tekst]" phldr="1"/>
      <dgm:spPr/>
      <dgm:t>
        <a:bodyPr/>
        <a:lstStyle/>
        <a:p>
          <a:endParaRPr lang="pl-PL" dirty="0"/>
        </a:p>
      </dgm:t>
    </dgm:pt>
    <dgm:pt modelId="{01B486C0-5CA9-4C44-A893-27E9ABCC26C1}" type="parTrans" cxnId="{084551E0-53ED-4695-8D68-3AA21CC6CBDE}">
      <dgm:prSet/>
      <dgm:spPr/>
      <dgm:t>
        <a:bodyPr/>
        <a:lstStyle/>
        <a:p>
          <a:endParaRPr lang="pl-PL"/>
        </a:p>
      </dgm:t>
    </dgm:pt>
    <dgm:pt modelId="{4BD6E427-94B7-4665-8ED8-C5C981B3786D}" type="sibTrans" cxnId="{084551E0-53ED-4695-8D68-3AA21CC6CBDE}">
      <dgm:prSet/>
      <dgm:spPr/>
      <dgm:t>
        <a:bodyPr/>
        <a:lstStyle/>
        <a:p>
          <a:endParaRPr lang="pl-PL"/>
        </a:p>
      </dgm:t>
    </dgm:pt>
    <dgm:pt modelId="{45B9A5A7-B115-452D-996F-597E8697A8AF}">
      <dgm:prSet phldrT="[Tekst]" phldr="1"/>
      <dgm:spPr/>
      <dgm:t>
        <a:bodyPr/>
        <a:lstStyle/>
        <a:p>
          <a:endParaRPr lang="pl-PL" dirty="0"/>
        </a:p>
      </dgm:t>
    </dgm:pt>
    <dgm:pt modelId="{907A85E6-EC6A-4F3E-9D74-9B6703EB1529}" type="parTrans" cxnId="{5BAEDC1E-D6D5-4040-859F-F50DEF3A7205}">
      <dgm:prSet/>
      <dgm:spPr/>
      <dgm:t>
        <a:bodyPr/>
        <a:lstStyle/>
        <a:p>
          <a:endParaRPr lang="pl-PL"/>
        </a:p>
      </dgm:t>
    </dgm:pt>
    <dgm:pt modelId="{48C7863C-70FF-4961-BFAD-7BCF104B6961}" type="sibTrans" cxnId="{5BAEDC1E-D6D5-4040-859F-F50DEF3A7205}">
      <dgm:prSet/>
      <dgm:spPr/>
      <dgm:t>
        <a:bodyPr/>
        <a:lstStyle/>
        <a:p>
          <a:endParaRPr lang="pl-PL"/>
        </a:p>
      </dgm:t>
    </dgm:pt>
    <dgm:pt modelId="{A79CEC81-B862-49AB-B3CE-0214A8E36F92}">
      <dgm:prSet phldrT="[Tekst]"/>
      <dgm:spPr/>
      <dgm:t>
        <a:bodyPr/>
        <a:lstStyle/>
        <a:p>
          <a:endParaRPr lang="pl-PL" dirty="0"/>
        </a:p>
      </dgm:t>
    </dgm:pt>
    <dgm:pt modelId="{9EE97707-2CE5-4736-920A-000B66464BDD}" type="parTrans" cxnId="{78DCDBC2-9678-4575-B944-959855766F14}">
      <dgm:prSet/>
      <dgm:spPr/>
      <dgm:t>
        <a:bodyPr/>
        <a:lstStyle/>
        <a:p>
          <a:endParaRPr lang="pl-PL"/>
        </a:p>
      </dgm:t>
    </dgm:pt>
    <dgm:pt modelId="{8E91972B-21E9-46C3-B0C6-14C8A72A2E11}" type="sibTrans" cxnId="{78DCDBC2-9678-4575-B944-959855766F14}">
      <dgm:prSet/>
      <dgm:spPr/>
      <dgm:t>
        <a:bodyPr/>
        <a:lstStyle/>
        <a:p>
          <a:endParaRPr lang="pl-PL"/>
        </a:p>
      </dgm:t>
    </dgm:pt>
    <dgm:pt modelId="{DE80DD26-CFF5-44C8-9121-C20102F51B7E}">
      <dgm:prSet phldrT="[Tekst]"/>
      <dgm:spPr/>
      <dgm:t>
        <a:bodyPr/>
        <a:lstStyle/>
        <a:p>
          <a:endParaRPr lang="pl-PL" dirty="0"/>
        </a:p>
      </dgm:t>
    </dgm:pt>
    <dgm:pt modelId="{5AB71D76-783E-4025-B0CA-4EE08EA862DE}" type="parTrans" cxnId="{34316C79-01ED-477F-B1EB-C715412AEADB}">
      <dgm:prSet/>
      <dgm:spPr/>
      <dgm:t>
        <a:bodyPr/>
        <a:lstStyle/>
        <a:p>
          <a:endParaRPr lang="pl-PL"/>
        </a:p>
      </dgm:t>
    </dgm:pt>
    <dgm:pt modelId="{38414CB3-DF2B-45A2-80FA-9262F5E13463}" type="sibTrans" cxnId="{34316C79-01ED-477F-B1EB-C715412AEADB}">
      <dgm:prSet/>
      <dgm:spPr/>
      <dgm:t>
        <a:bodyPr/>
        <a:lstStyle/>
        <a:p>
          <a:endParaRPr lang="pl-PL"/>
        </a:p>
      </dgm:t>
    </dgm:pt>
    <dgm:pt modelId="{D4C282F3-E94C-46A4-99EE-52CF0132EA84}">
      <dgm:prSet phldrT="[Tekst]"/>
      <dgm:spPr/>
      <dgm:t>
        <a:bodyPr/>
        <a:lstStyle/>
        <a:p>
          <a:r>
            <a:rPr lang="pl-PL" dirty="0" smtClean="0"/>
            <a:t>2014</a:t>
          </a:r>
          <a:endParaRPr lang="pl-PL" dirty="0"/>
        </a:p>
      </dgm:t>
    </dgm:pt>
    <dgm:pt modelId="{50035586-174E-49FB-9EAD-13E7574C9C8D}" type="parTrans" cxnId="{E8E4887A-973C-486A-A870-13C652ACCB53}">
      <dgm:prSet/>
      <dgm:spPr/>
      <dgm:t>
        <a:bodyPr/>
        <a:lstStyle/>
        <a:p>
          <a:endParaRPr lang="pl-PL"/>
        </a:p>
      </dgm:t>
    </dgm:pt>
    <dgm:pt modelId="{11100295-0D48-498C-B1E5-BD8923750EE0}" type="sibTrans" cxnId="{E8E4887A-973C-486A-A870-13C652ACCB53}">
      <dgm:prSet/>
      <dgm:spPr/>
      <dgm:t>
        <a:bodyPr/>
        <a:lstStyle/>
        <a:p>
          <a:endParaRPr lang="pl-PL"/>
        </a:p>
      </dgm:t>
    </dgm:pt>
    <dgm:pt modelId="{B717C615-9219-41BD-B0D1-6F669494732D}">
      <dgm:prSet phldrT="[Tekst]"/>
      <dgm:spPr/>
      <dgm:t>
        <a:bodyPr/>
        <a:lstStyle/>
        <a:p>
          <a:endParaRPr lang="pl-PL" dirty="0"/>
        </a:p>
      </dgm:t>
    </dgm:pt>
    <dgm:pt modelId="{84A86763-2137-4488-8BF2-01D50D37C8A0}" type="parTrans" cxnId="{BE60E099-831C-452E-B953-8B13C91A0275}">
      <dgm:prSet/>
      <dgm:spPr/>
      <dgm:t>
        <a:bodyPr/>
        <a:lstStyle/>
        <a:p>
          <a:endParaRPr lang="pl-PL"/>
        </a:p>
      </dgm:t>
    </dgm:pt>
    <dgm:pt modelId="{88B2E6E5-5D56-4B1C-9850-9D51429389A5}" type="sibTrans" cxnId="{BE60E099-831C-452E-B953-8B13C91A0275}">
      <dgm:prSet/>
      <dgm:spPr/>
      <dgm:t>
        <a:bodyPr/>
        <a:lstStyle/>
        <a:p>
          <a:endParaRPr lang="pl-PL"/>
        </a:p>
      </dgm:t>
    </dgm:pt>
    <dgm:pt modelId="{86220C42-0957-407B-AD25-78D0619153A8}">
      <dgm:prSet phldrT="[Tekst]"/>
      <dgm:spPr/>
      <dgm:t>
        <a:bodyPr/>
        <a:lstStyle/>
        <a:p>
          <a:endParaRPr lang="pl-PL" dirty="0"/>
        </a:p>
      </dgm:t>
    </dgm:pt>
    <dgm:pt modelId="{984F97C9-BBBF-4E13-B59A-D630E5AF8CAC}" type="parTrans" cxnId="{A80FEB81-5622-4848-A3F7-2E634FEFA399}">
      <dgm:prSet/>
      <dgm:spPr/>
      <dgm:t>
        <a:bodyPr/>
        <a:lstStyle/>
        <a:p>
          <a:endParaRPr lang="pl-PL"/>
        </a:p>
      </dgm:t>
    </dgm:pt>
    <dgm:pt modelId="{598EBA89-19EB-4688-A9F5-329268630D58}" type="sibTrans" cxnId="{A80FEB81-5622-4848-A3F7-2E634FEFA399}">
      <dgm:prSet/>
      <dgm:spPr/>
      <dgm:t>
        <a:bodyPr/>
        <a:lstStyle/>
        <a:p>
          <a:endParaRPr lang="pl-PL"/>
        </a:p>
      </dgm:t>
    </dgm:pt>
    <dgm:pt modelId="{6C85679F-1B0F-4F0F-9B71-BB1B9AAD3041}">
      <dgm:prSet phldrT="[Tekst]"/>
      <dgm:spPr/>
      <dgm:t>
        <a:bodyPr/>
        <a:lstStyle/>
        <a:p>
          <a:r>
            <a:rPr lang="pl-PL" dirty="0" smtClean="0"/>
            <a:t>2017</a:t>
          </a:r>
          <a:endParaRPr lang="pl-PL" dirty="0"/>
        </a:p>
      </dgm:t>
    </dgm:pt>
    <dgm:pt modelId="{4AEB088B-81C3-4D32-82A4-3BEB01118847}" type="parTrans" cxnId="{5AEBC675-36BD-4761-A3DD-2AC444D7DED8}">
      <dgm:prSet/>
      <dgm:spPr/>
      <dgm:t>
        <a:bodyPr/>
        <a:lstStyle/>
        <a:p>
          <a:endParaRPr lang="pl-PL"/>
        </a:p>
      </dgm:t>
    </dgm:pt>
    <dgm:pt modelId="{53272541-5E81-4D88-91BF-7434ECBC0CE4}" type="sibTrans" cxnId="{5AEBC675-36BD-4761-A3DD-2AC444D7DED8}">
      <dgm:prSet/>
      <dgm:spPr/>
      <dgm:t>
        <a:bodyPr/>
        <a:lstStyle/>
        <a:p>
          <a:endParaRPr lang="pl-PL"/>
        </a:p>
      </dgm:t>
    </dgm:pt>
    <dgm:pt modelId="{DB69B998-40BB-4F93-BE7A-1561EC9E084F}">
      <dgm:prSet phldrT="[Tekst]"/>
      <dgm:spPr/>
      <dgm:t>
        <a:bodyPr/>
        <a:lstStyle/>
        <a:p>
          <a:endParaRPr lang="pl-PL" dirty="0"/>
        </a:p>
      </dgm:t>
    </dgm:pt>
    <dgm:pt modelId="{51D7E722-C072-420A-8CF8-3BA4BA39A162}" type="parTrans" cxnId="{32A017F2-2889-49E9-95ED-41BDE249B250}">
      <dgm:prSet/>
      <dgm:spPr/>
      <dgm:t>
        <a:bodyPr/>
        <a:lstStyle/>
        <a:p>
          <a:endParaRPr lang="pl-PL"/>
        </a:p>
      </dgm:t>
    </dgm:pt>
    <dgm:pt modelId="{904273F8-1291-4327-BE38-712D8A495A2A}" type="sibTrans" cxnId="{32A017F2-2889-49E9-95ED-41BDE249B250}">
      <dgm:prSet/>
      <dgm:spPr/>
      <dgm:t>
        <a:bodyPr/>
        <a:lstStyle/>
        <a:p>
          <a:endParaRPr lang="pl-PL"/>
        </a:p>
      </dgm:t>
    </dgm:pt>
    <dgm:pt modelId="{74752425-9EA8-4DFC-8743-108BD91D770C}">
      <dgm:prSet phldrT="[Tekst]"/>
      <dgm:spPr/>
      <dgm:t>
        <a:bodyPr/>
        <a:lstStyle/>
        <a:p>
          <a:endParaRPr lang="pl-PL" dirty="0"/>
        </a:p>
      </dgm:t>
    </dgm:pt>
    <dgm:pt modelId="{5C025C8A-D97C-46A9-829C-9960F5F05AFD}" type="parTrans" cxnId="{6759E1C1-63FD-424E-B22C-D94AEDD0F12B}">
      <dgm:prSet/>
      <dgm:spPr/>
      <dgm:t>
        <a:bodyPr/>
        <a:lstStyle/>
        <a:p>
          <a:endParaRPr lang="pl-PL"/>
        </a:p>
      </dgm:t>
    </dgm:pt>
    <dgm:pt modelId="{06B0E916-DB79-4DBE-B29F-C3A7070EE8B5}" type="sibTrans" cxnId="{6759E1C1-63FD-424E-B22C-D94AEDD0F12B}">
      <dgm:prSet/>
      <dgm:spPr/>
      <dgm:t>
        <a:bodyPr/>
        <a:lstStyle/>
        <a:p>
          <a:endParaRPr lang="pl-PL"/>
        </a:p>
      </dgm:t>
    </dgm:pt>
    <dgm:pt modelId="{89EFF755-0688-48A3-BE74-55C8A2062093}" type="pres">
      <dgm:prSet presAssocID="{CC1549BA-EAEB-4820-BA65-B6EBD23405E5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D14B77BB-836E-4366-A94D-274E017810A7}" type="pres">
      <dgm:prSet presAssocID="{E15291AC-A986-40E0-AD3C-2D5D76E3B9E8}" presName="parComposite" presStyleCnt="0"/>
      <dgm:spPr/>
    </dgm:pt>
    <dgm:pt modelId="{A2259ED9-CBCD-4989-AFED-7C0B7FC3745E}" type="pres">
      <dgm:prSet presAssocID="{E15291AC-A986-40E0-AD3C-2D5D76E3B9E8}" presName="parBigCircle" presStyleLbl="node0" presStyleIdx="0" presStyleCnt="5"/>
      <dgm:spPr>
        <a:solidFill>
          <a:srgbClr val="808000"/>
        </a:solidFill>
      </dgm:spPr>
    </dgm:pt>
    <dgm:pt modelId="{24BFE7A7-21EC-48D7-A340-0CEF338B3FCB}" type="pres">
      <dgm:prSet presAssocID="{E15291AC-A986-40E0-AD3C-2D5D76E3B9E8}" presName="parTx" presStyleLbl="revTx" presStyleIdx="0" presStyleCnt="23"/>
      <dgm:spPr/>
      <dgm:t>
        <a:bodyPr/>
        <a:lstStyle/>
        <a:p>
          <a:endParaRPr lang="pl-PL"/>
        </a:p>
      </dgm:t>
    </dgm:pt>
    <dgm:pt modelId="{768C1CA5-39EE-421A-87E0-F9F0EBCED140}" type="pres">
      <dgm:prSet presAssocID="{E15291AC-A986-40E0-AD3C-2D5D76E3B9E8}" presName="bSpace" presStyleCnt="0"/>
      <dgm:spPr/>
    </dgm:pt>
    <dgm:pt modelId="{8AA6D8A8-0238-4065-9E61-6B8DAC56F64E}" type="pres">
      <dgm:prSet presAssocID="{E15291AC-A986-40E0-AD3C-2D5D76E3B9E8}" presName="parBackupNorm" presStyleCnt="0"/>
      <dgm:spPr/>
    </dgm:pt>
    <dgm:pt modelId="{05F9A42B-6E26-4448-A6E9-C8E7E58A1BA4}" type="pres">
      <dgm:prSet presAssocID="{6609A3FB-6D6A-46C7-97B3-B4BF8033B896}" presName="parSpace" presStyleCnt="0"/>
      <dgm:spPr/>
    </dgm:pt>
    <dgm:pt modelId="{8EE695A2-526C-4EDB-8730-0A6E912819B0}" type="pres">
      <dgm:prSet presAssocID="{29D5DACE-3A4A-4A31-B3D1-811BF273CD56}" presName="parComposite" presStyleCnt="0"/>
      <dgm:spPr/>
    </dgm:pt>
    <dgm:pt modelId="{F4FA192F-1C27-438C-A9D2-AF28313ED48D}" type="pres">
      <dgm:prSet presAssocID="{29D5DACE-3A4A-4A31-B3D1-811BF273CD56}" presName="parBigCircle" presStyleLbl="node0" presStyleIdx="1" presStyleCnt="5"/>
      <dgm:spPr>
        <a:solidFill>
          <a:schemeClr val="accent4">
            <a:lumMod val="75000"/>
          </a:schemeClr>
        </a:solidFill>
      </dgm:spPr>
    </dgm:pt>
    <dgm:pt modelId="{56EF5265-04D9-49CF-93DA-5CC22CF14C6B}" type="pres">
      <dgm:prSet presAssocID="{29D5DACE-3A4A-4A31-B3D1-811BF273CD56}" presName="parTx" presStyleLbl="revTx" presStyleIdx="1" presStyleCnt="23"/>
      <dgm:spPr/>
      <dgm:t>
        <a:bodyPr/>
        <a:lstStyle/>
        <a:p>
          <a:endParaRPr lang="pl-PL"/>
        </a:p>
      </dgm:t>
    </dgm:pt>
    <dgm:pt modelId="{B652B110-6358-432F-BFE0-C057DF5589E6}" type="pres">
      <dgm:prSet presAssocID="{29D5DACE-3A4A-4A31-B3D1-811BF273CD56}" presName="bSpace" presStyleCnt="0"/>
      <dgm:spPr/>
    </dgm:pt>
    <dgm:pt modelId="{659DEB0E-3364-4BEC-8C9B-D0A5A0C687BC}" type="pres">
      <dgm:prSet presAssocID="{29D5DACE-3A4A-4A31-B3D1-811BF273CD56}" presName="parBackupNorm" presStyleCnt="0"/>
      <dgm:spPr/>
    </dgm:pt>
    <dgm:pt modelId="{F2A4630D-6ED1-4755-A21F-5206FCD43BF2}" type="pres">
      <dgm:prSet presAssocID="{26C3EA05-6CE3-464B-A0E0-007F98431D94}" presName="parSpace" presStyleCnt="0"/>
      <dgm:spPr/>
    </dgm:pt>
    <dgm:pt modelId="{C17E09C3-EA1F-4119-B9B0-12C5F3425ABE}" type="pres">
      <dgm:prSet presAssocID="{E23A5537-86D3-42B8-A214-BEF082886926}" presName="desBackupLeftNorm" presStyleCnt="0"/>
      <dgm:spPr/>
    </dgm:pt>
    <dgm:pt modelId="{BCA12D54-0A9E-4487-8720-D6849E5FB990}" type="pres">
      <dgm:prSet presAssocID="{E23A5537-86D3-42B8-A214-BEF082886926}" presName="desComposite" presStyleCnt="0"/>
      <dgm:spPr/>
    </dgm:pt>
    <dgm:pt modelId="{32CF6A8A-3CDE-4DD8-853C-42D1DB9B9E32}" type="pres">
      <dgm:prSet presAssocID="{E23A5537-86D3-42B8-A214-BEF082886926}" presName="desCircle" presStyleLbl="node1" presStyleIdx="0" presStyleCnt="9"/>
      <dgm:spPr>
        <a:solidFill>
          <a:schemeClr val="accent6"/>
        </a:solidFill>
      </dgm:spPr>
    </dgm:pt>
    <dgm:pt modelId="{C11D2E5A-89CA-47B1-8B79-3D9A642C3EBD}" type="pres">
      <dgm:prSet presAssocID="{E23A5537-86D3-42B8-A214-BEF082886926}" presName="chTx" presStyleLbl="revTx" presStyleIdx="2" presStyleCnt="23"/>
      <dgm:spPr/>
      <dgm:t>
        <a:bodyPr/>
        <a:lstStyle/>
        <a:p>
          <a:endParaRPr lang="pl-PL"/>
        </a:p>
      </dgm:t>
    </dgm:pt>
    <dgm:pt modelId="{61D70A06-5DC3-4742-953D-CD08ED74217F}" type="pres">
      <dgm:prSet presAssocID="{E23A5537-86D3-42B8-A214-BEF082886926}" presName="desTx" presStyleLbl="revTx" presStyleIdx="3" presStyleCnt="23">
        <dgm:presLayoutVars>
          <dgm:bulletEnabled val="1"/>
        </dgm:presLayoutVars>
      </dgm:prSet>
      <dgm:spPr/>
    </dgm:pt>
    <dgm:pt modelId="{8A8EB392-57A2-4187-9D11-EA625FAB7528}" type="pres">
      <dgm:prSet presAssocID="{E23A5537-86D3-42B8-A214-BEF082886926}" presName="desBackupRightNorm" presStyleCnt="0"/>
      <dgm:spPr/>
    </dgm:pt>
    <dgm:pt modelId="{01EEC220-5806-4E63-907A-A6FDD9329C02}" type="pres">
      <dgm:prSet presAssocID="{7C9FE624-B5DA-4C26-987D-B57876669550}" presName="desSpace" presStyleCnt="0"/>
      <dgm:spPr/>
    </dgm:pt>
    <dgm:pt modelId="{1388C6B7-44A6-4A25-B190-B4A12EC0BECA}" type="pres">
      <dgm:prSet presAssocID="{DE80DD26-CFF5-44C8-9121-C20102F51B7E}" presName="desBackupLeftNorm" presStyleCnt="0"/>
      <dgm:spPr/>
    </dgm:pt>
    <dgm:pt modelId="{A3B5460D-DA22-4DA5-826F-28C1A4BD5220}" type="pres">
      <dgm:prSet presAssocID="{DE80DD26-CFF5-44C8-9121-C20102F51B7E}" presName="desComposite" presStyleCnt="0"/>
      <dgm:spPr/>
    </dgm:pt>
    <dgm:pt modelId="{0808C689-9D76-452C-8EA8-4CEB2CF11680}" type="pres">
      <dgm:prSet presAssocID="{DE80DD26-CFF5-44C8-9121-C20102F51B7E}" presName="desCircle" presStyleLbl="node1" presStyleIdx="1" presStyleCnt="9"/>
      <dgm:spPr>
        <a:solidFill>
          <a:schemeClr val="accent6"/>
        </a:solidFill>
      </dgm:spPr>
    </dgm:pt>
    <dgm:pt modelId="{4DFFA31D-8409-401E-8E08-BD7FB82B10E7}" type="pres">
      <dgm:prSet presAssocID="{DE80DD26-CFF5-44C8-9121-C20102F51B7E}" presName="chTx" presStyleLbl="revTx" presStyleIdx="4" presStyleCnt="23"/>
      <dgm:spPr/>
      <dgm:t>
        <a:bodyPr/>
        <a:lstStyle/>
        <a:p>
          <a:endParaRPr lang="pl-PL"/>
        </a:p>
      </dgm:t>
    </dgm:pt>
    <dgm:pt modelId="{3E159328-A6CB-4F8E-9980-4F5DD016E66C}" type="pres">
      <dgm:prSet presAssocID="{DE80DD26-CFF5-44C8-9121-C20102F51B7E}" presName="desTx" presStyleLbl="revTx" presStyleIdx="5" presStyleCnt="23">
        <dgm:presLayoutVars>
          <dgm:bulletEnabled val="1"/>
        </dgm:presLayoutVars>
      </dgm:prSet>
      <dgm:spPr/>
    </dgm:pt>
    <dgm:pt modelId="{3BAC8EAB-1A5B-4BF2-9E54-ECEC82C8DF43}" type="pres">
      <dgm:prSet presAssocID="{DE80DD26-CFF5-44C8-9121-C20102F51B7E}" presName="desBackupRightNorm" presStyleCnt="0"/>
      <dgm:spPr/>
    </dgm:pt>
    <dgm:pt modelId="{71B6C674-2622-45F5-ACDA-ECE087FD7266}" type="pres">
      <dgm:prSet presAssocID="{38414CB3-DF2B-45A2-80FA-9262F5E13463}" presName="desSpace" presStyleCnt="0"/>
      <dgm:spPr/>
    </dgm:pt>
    <dgm:pt modelId="{988A0835-7220-4060-B152-B4F69BF77E03}" type="pres">
      <dgm:prSet presAssocID="{A79CEC81-B862-49AB-B3CE-0214A8E36F92}" presName="desBackupLeftNorm" presStyleCnt="0"/>
      <dgm:spPr/>
    </dgm:pt>
    <dgm:pt modelId="{713394DE-38A3-48D5-A56E-5FAA5A101906}" type="pres">
      <dgm:prSet presAssocID="{A79CEC81-B862-49AB-B3CE-0214A8E36F92}" presName="desComposite" presStyleCnt="0"/>
      <dgm:spPr/>
    </dgm:pt>
    <dgm:pt modelId="{41C477D7-EE0D-48E3-9331-01D44F7EA762}" type="pres">
      <dgm:prSet presAssocID="{A79CEC81-B862-49AB-B3CE-0214A8E36F92}" presName="desCircle" presStyleLbl="node1" presStyleIdx="2" presStyleCnt="9"/>
      <dgm:spPr>
        <a:solidFill>
          <a:schemeClr val="accent6"/>
        </a:solidFill>
      </dgm:spPr>
    </dgm:pt>
    <dgm:pt modelId="{E32EC95C-B2C3-4018-9FF0-4018E59ADCC2}" type="pres">
      <dgm:prSet presAssocID="{A79CEC81-B862-49AB-B3CE-0214A8E36F92}" presName="chTx" presStyleLbl="revTx" presStyleIdx="6" presStyleCnt="23"/>
      <dgm:spPr/>
      <dgm:t>
        <a:bodyPr/>
        <a:lstStyle/>
        <a:p>
          <a:endParaRPr lang="pl-PL"/>
        </a:p>
      </dgm:t>
    </dgm:pt>
    <dgm:pt modelId="{8C46FDA7-3EF1-4EC4-88F3-14021FFBF928}" type="pres">
      <dgm:prSet presAssocID="{A79CEC81-B862-49AB-B3CE-0214A8E36F92}" presName="desTx" presStyleLbl="revTx" presStyleIdx="7" presStyleCnt="23">
        <dgm:presLayoutVars>
          <dgm:bulletEnabled val="1"/>
        </dgm:presLayoutVars>
      </dgm:prSet>
      <dgm:spPr/>
    </dgm:pt>
    <dgm:pt modelId="{6C6871FF-DC71-4277-8754-03FD146953BA}" type="pres">
      <dgm:prSet presAssocID="{A79CEC81-B862-49AB-B3CE-0214A8E36F92}" presName="desBackupRightNorm" presStyleCnt="0"/>
      <dgm:spPr/>
    </dgm:pt>
    <dgm:pt modelId="{774DE5A8-A687-4D96-B16D-F8D66D9327AE}" type="pres">
      <dgm:prSet presAssocID="{8E91972B-21E9-46C3-B0C6-14C8A72A2E11}" presName="desSpace" presStyleCnt="0"/>
      <dgm:spPr/>
    </dgm:pt>
    <dgm:pt modelId="{DFB8259C-3F73-40DC-A101-5F2F199BE5B9}" type="pres">
      <dgm:prSet presAssocID="{BDD01BC1-503F-4ACF-B6C1-D7DB9EE11877}" presName="parComposite" presStyleCnt="0"/>
      <dgm:spPr/>
    </dgm:pt>
    <dgm:pt modelId="{469952C1-52C6-47BB-9DE9-7A467E583046}" type="pres">
      <dgm:prSet presAssocID="{BDD01BC1-503F-4ACF-B6C1-D7DB9EE11877}" presName="parBigCircle" presStyleLbl="node0" presStyleIdx="2" presStyleCnt="5"/>
      <dgm:spPr>
        <a:solidFill>
          <a:schemeClr val="accent5">
            <a:lumMod val="75000"/>
          </a:schemeClr>
        </a:solidFill>
      </dgm:spPr>
    </dgm:pt>
    <dgm:pt modelId="{BB502BD6-B6A2-46C1-B553-426951B42EFA}" type="pres">
      <dgm:prSet presAssocID="{BDD01BC1-503F-4ACF-B6C1-D7DB9EE11877}" presName="parTx" presStyleLbl="revTx" presStyleIdx="8" presStyleCnt="23"/>
      <dgm:spPr/>
      <dgm:t>
        <a:bodyPr/>
        <a:lstStyle/>
        <a:p>
          <a:endParaRPr lang="pl-PL"/>
        </a:p>
      </dgm:t>
    </dgm:pt>
    <dgm:pt modelId="{F5FB2C98-A4DD-411C-9EDD-D1478FB80575}" type="pres">
      <dgm:prSet presAssocID="{BDD01BC1-503F-4ACF-B6C1-D7DB9EE11877}" presName="bSpace" presStyleCnt="0"/>
      <dgm:spPr/>
    </dgm:pt>
    <dgm:pt modelId="{29253EB8-93AE-4093-849F-77E2492CEDCF}" type="pres">
      <dgm:prSet presAssocID="{BDD01BC1-503F-4ACF-B6C1-D7DB9EE11877}" presName="parBackupNorm" presStyleCnt="0"/>
      <dgm:spPr/>
    </dgm:pt>
    <dgm:pt modelId="{032EE53D-D002-4FD3-9CF0-3E1E98BF4C23}" type="pres">
      <dgm:prSet presAssocID="{E014D0EB-A3EF-4EAF-998C-E62ED13FCCAD}" presName="parSpace" presStyleCnt="0"/>
      <dgm:spPr/>
    </dgm:pt>
    <dgm:pt modelId="{E2BCF4A4-8A48-4B57-8C8E-44D149D1CA04}" type="pres">
      <dgm:prSet presAssocID="{7BC5ECA9-72D6-4085-A718-855E3AE68C7A}" presName="desBackupLeftNorm" presStyleCnt="0"/>
      <dgm:spPr/>
    </dgm:pt>
    <dgm:pt modelId="{D49D0B99-D67E-47B4-8BD1-D9AE6BBD0F0C}" type="pres">
      <dgm:prSet presAssocID="{7BC5ECA9-72D6-4085-A718-855E3AE68C7A}" presName="desComposite" presStyleCnt="0"/>
      <dgm:spPr/>
    </dgm:pt>
    <dgm:pt modelId="{5EDB3762-0BE4-40C2-BCD1-0942540E5FA0}" type="pres">
      <dgm:prSet presAssocID="{7BC5ECA9-72D6-4085-A718-855E3AE68C7A}" presName="desCircle" presStyleLbl="node1" presStyleIdx="3" presStyleCnt="9"/>
      <dgm:spPr>
        <a:solidFill>
          <a:schemeClr val="accent6"/>
        </a:solidFill>
      </dgm:spPr>
    </dgm:pt>
    <dgm:pt modelId="{537BF3E4-AEB8-4A31-B891-289B7B13C53D}" type="pres">
      <dgm:prSet presAssocID="{7BC5ECA9-72D6-4085-A718-855E3AE68C7A}" presName="chTx" presStyleLbl="revTx" presStyleIdx="9" presStyleCnt="23"/>
      <dgm:spPr/>
      <dgm:t>
        <a:bodyPr/>
        <a:lstStyle/>
        <a:p>
          <a:endParaRPr lang="pl-PL"/>
        </a:p>
      </dgm:t>
    </dgm:pt>
    <dgm:pt modelId="{EA7476D4-7155-4EF2-8BB0-7C03E59268E0}" type="pres">
      <dgm:prSet presAssocID="{7BC5ECA9-72D6-4085-A718-855E3AE68C7A}" presName="desTx" presStyleLbl="revTx" presStyleIdx="10" presStyleCnt="23">
        <dgm:presLayoutVars>
          <dgm:bulletEnabled val="1"/>
        </dgm:presLayoutVars>
      </dgm:prSet>
      <dgm:spPr/>
    </dgm:pt>
    <dgm:pt modelId="{E8684DC4-F14B-42BA-A8EC-DB9AB8E1BB24}" type="pres">
      <dgm:prSet presAssocID="{7BC5ECA9-72D6-4085-A718-855E3AE68C7A}" presName="desBackupRightNorm" presStyleCnt="0"/>
      <dgm:spPr/>
    </dgm:pt>
    <dgm:pt modelId="{3A23D11C-5A53-4028-875C-54098EDD0517}" type="pres">
      <dgm:prSet presAssocID="{4BD6E427-94B7-4665-8ED8-C5C981B3786D}" presName="desSpace" presStyleCnt="0"/>
      <dgm:spPr/>
    </dgm:pt>
    <dgm:pt modelId="{FDEAA42D-5AE7-4E08-ADE9-500F1DE980D0}" type="pres">
      <dgm:prSet presAssocID="{45B9A5A7-B115-452D-996F-597E8697A8AF}" presName="desBackupLeftNorm" presStyleCnt="0"/>
      <dgm:spPr/>
    </dgm:pt>
    <dgm:pt modelId="{232855CF-FBF2-44FF-8D70-77A5EED2AFD3}" type="pres">
      <dgm:prSet presAssocID="{45B9A5A7-B115-452D-996F-597E8697A8AF}" presName="desComposite" presStyleCnt="0"/>
      <dgm:spPr/>
    </dgm:pt>
    <dgm:pt modelId="{3D32A268-DC9F-454B-B083-6BC2A8C652BC}" type="pres">
      <dgm:prSet presAssocID="{45B9A5A7-B115-452D-996F-597E8697A8AF}" presName="desCircle" presStyleLbl="node1" presStyleIdx="4" presStyleCnt="9"/>
      <dgm:spPr>
        <a:solidFill>
          <a:schemeClr val="accent6"/>
        </a:solidFill>
      </dgm:spPr>
    </dgm:pt>
    <dgm:pt modelId="{9683F01D-11F4-407B-8DFC-82AA94EAC850}" type="pres">
      <dgm:prSet presAssocID="{45B9A5A7-B115-452D-996F-597E8697A8AF}" presName="chTx" presStyleLbl="revTx" presStyleIdx="11" presStyleCnt="23"/>
      <dgm:spPr/>
      <dgm:t>
        <a:bodyPr/>
        <a:lstStyle/>
        <a:p>
          <a:endParaRPr lang="pl-PL"/>
        </a:p>
      </dgm:t>
    </dgm:pt>
    <dgm:pt modelId="{B46F4FA8-AE14-47FC-9ECA-FB661A7FAA41}" type="pres">
      <dgm:prSet presAssocID="{45B9A5A7-B115-452D-996F-597E8697A8AF}" presName="desTx" presStyleLbl="revTx" presStyleIdx="12" presStyleCnt="23">
        <dgm:presLayoutVars>
          <dgm:bulletEnabled val="1"/>
        </dgm:presLayoutVars>
      </dgm:prSet>
      <dgm:spPr/>
    </dgm:pt>
    <dgm:pt modelId="{A33FF836-8F4B-4809-AD05-9EFB706697A4}" type="pres">
      <dgm:prSet presAssocID="{45B9A5A7-B115-452D-996F-597E8697A8AF}" presName="desBackupRightNorm" presStyleCnt="0"/>
      <dgm:spPr/>
    </dgm:pt>
    <dgm:pt modelId="{181DD624-9FBF-43EB-96BA-D03D3F08C7A0}" type="pres">
      <dgm:prSet presAssocID="{48C7863C-70FF-4961-BFAD-7BCF104B6961}" presName="desSpace" presStyleCnt="0"/>
      <dgm:spPr/>
    </dgm:pt>
    <dgm:pt modelId="{161B1816-4B1D-4DB1-A910-45B8D8ACBCE9}" type="pres">
      <dgm:prSet presAssocID="{B717C615-9219-41BD-B0D1-6F669494732D}" presName="desBackupLeftNorm" presStyleCnt="0"/>
      <dgm:spPr/>
    </dgm:pt>
    <dgm:pt modelId="{368E6637-E124-42B5-AC35-40C855F0B0BF}" type="pres">
      <dgm:prSet presAssocID="{B717C615-9219-41BD-B0D1-6F669494732D}" presName="desComposite" presStyleCnt="0"/>
      <dgm:spPr/>
    </dgm:pt>
    <dgm:pt modelId="{44320B40-26AE-4758-B23C-EF0E00B40D9A}" type="pres">
      <dgm:prSet presAssocID="{B717C615-9219-41BD-B0D1-6F669494732D}" presName="desCircle" presStyleLbl="node1" presStyleIdx="5" presStyleCnt="9"/>
      <dgm:spPr>
        <a:solidFill>
          <a:schemeClr val="accent6"/>
        </a:solidFill>
      </dgm:spPr>
    </dgm:pt>
    <dgm:pt modelId="{F39840BE-8D04-4E87-A3A2-F2A465C090E0}" type="pres">
      <dgm:prSet presAssocID="{B717C615-9219-41BD-B0D1-6F669494732D}" presName="chTx" presStyleLbl="revTx" presStyleIdx="13" presStyleCnt="23"/>
      <dgm:spPr/>
      <dgm:t>
        <a:bodyPr/>
        <a:lstStyle/>
        <a:p>
          <a:endParaRPr lang="pl-PL"/>
        </a:p>
      </dgm:t>
    </dgm:pt>
    <dgm:pt modelId="{88E9F061-D362-4A26-B0EF-F230EAA740C5}" type="pres">
      <dgm:prSet presAssocID="{B717C615-9219-41BD-B0D1-6F669494732D}" presName="desTx" presStyleLbl="revTx" presStyleIdx="14" presStyleCnt="23">
        <dgm:presLayoutVars>
          <dgm:bulletEnabled val="1"/>
        </dgm:presLayoutVars>
      </dgm:prSet>
      <dgm:spPr/>
    </dgm:pt>
    <dgm:pt modelId="{F6E21B08-DA18-487D-8552-179721C334BB}" type="pres">
      <dgm:prSet presAssocID="{B717C615-9219-41BD-B0D1-6F669494732D}" presName="desBackupRightNorm" presStyleCnt="0"/>
      <dgm:spPr/>
    </dgm:pt>
    <dgm:pt modelId="{C28C66FF-C485-4211-890B-8535F98E9DCB}" type="pres">
      <dgm:prSet presAssocID="{88B2E6E5-5D56-4B1C-9850-9D51429389A5}" presName="desSpace" presStyleCnt="0"/>
      <dgm:spPr/>
    </dgm:pt>
    <dgm:pt modelId="{30F9F23C-78DB-4BCB-99F7-B12BF073498F}" type="pres">
      <dgm:prSet presAssocID="{86220C42-0957-407B-AD25-78D0619153A8}" presName="desBackupLeftNorm" presStyleCnt="0"/>
      <dgm:spPr/>
    </dgm:pt>
    <dgm:pt modelId="{3B711CF1-AD04-4947-9756-7A394B45369C}" type="pres">
      <dgm:prSet presAssocID="{86220C42-0957-407B-AD25-78D0619153A8}" presName="desComposite" presStyleCnt="0"/>
      <dgm:spPr/>
    </dgm:pt>
    <dgm:pt modelId="{DC6F47C0-A659-48CF-BCAA-66C5B42C9EDC}" type="pres">
      <dgm:prSet presAssocID="{86220C42-0957-407B-AD25-78D0619153A8}" presName="desCircle" presStyleLbl="node1" presStyleIdx="6" presStyleCnt="9"/>
      <dgm:spPr>
        <a:solidFill>
          <a:schemeClr val="accent6"/>
        </a:solidFill>
      </dgm:spPr>
    </dgm:pt>
    <dgm:pt modelId="{B29DCB3C-D1EC-453A-B5B2-B67F69276F76}" type="pres">
      <dgm:prSet presAssocID="{86220C42-0957-407B-AD25-78D0619153A8}" presName="chTx" presStyleLbl="revTx" presStyleIdx="15" presStyleCnt="23"/>
      <dgm:spPr/>
      <dgm:t>
        <a:bodyPr/>
        <a:lstStyle/>
        <a:p>
          <a:endParaRPr lang="pl-PL"/>
        </a:p>
      </dgm:t>
    </dgm:pt>
    <dgm:pt modelId="{3CADFD29-325C-4912-8389-26147A8D4B5E}" type="pres">
      <dgm:prSet presAssocID="{86220C42-0957-407B-AD25-78D0619153A8}" presName="desTx" presStyleLbl="revTx" presStyleIdx="16" presStyleCnt="23">
        <dgm:presLayoutVars>
          <dgm:bulletEnabled val="1"/>
        </dgm:presLayoutVars>
      </dgm:prSet>
      <dgm:spPr/>
    </dgm:pt>
    <dgm:pt modelId="{0076DF50-B670-49EE-9651-84DD8C9458B4}" type="pres">
      <dgm:prSet presAssocID="{86220C42-0957-407B-AD25-78D0619153A8}" presName="desBackupRightNorm" presStyleCnt="0"/>
      <dgm:spPr/>
    </dgm:pt>
    <dgm:pt modelId="{EEC2D9F3-7A1B-43FA-82A2-1A601ED61A58}" type="pres">
      <dgm:prSet presAssocID="{598EBA89-19EB-4688-A9F5-329268630D58}" presName="desSpace" presStyleCnt="0"/>
      <dgm:spPr/>
    </dgm:pt>
    <dgm:pt modelId="{53F6134A-15C9-4D56-BABD-FB4B976C116E}" type="pres">
      <dgm:prSet presAssocID="{D4C282F3-E94C-46A4-99EE-52CF0132EA84}" presName="parComposite" presStyleCnt="0"/>
      <dgm:spPr/>
    </dgm:pt>
    <dgm:pt modelId="{3B1915BA-B298-4A61-94BB-4D465EEB8DD4}" type="pres">
      <dgm:prSet presAssocID="{D4C282F3-E94C-46A4-99EE-52CF0132EA84}" presName="parBigCircle" presStyleLbl="node0" presStyleIdx="3" presStyleCnt="5"/>
      <dgm:spPr>
        <a:solidFill>
          <a:srgbClr val="666699"/>
        </a:solidFill>
      </dgm:spPr>
    </dgm:pt>
    <dgm:pt modelId="{A7A8523F-1236-40ED-BBFD-675C5E9AF139}" type="pres">
      <dgm:prSet presAssocID="{D4C282F3-E94C-46A4-99EE-52CF0132EA84}" presName="parTx" presStyleLbl="revTx" presStyleIdx="17" presStyleCnt="23"/>
      <dgm:spPr/>
      <dgm:t>
        <a:bodyPr/>
        <a:lstStyle/>
        <a:p>
          <a:endParaRPr lang="pl-PL"/>
        </a:p>
      </dgm:t>
    </dgm:pt>
    <dgm:pt modelId="{15041D68-32B6-4632-9D10-B4D84CA48FD6}" type="pres">
      <dgm:prSet presAssocID="{D4C282F3-E94C-46A4-99EE-52CF0132EA84}" presName="bSpace" presStyleCnt="0"/>
      <dgm:spPr/>
    </dgm:pt>
    <dgm:pt modelId="{16F08073-8D55-48AA-9CE8-09F08E1917CF}" type="pres">
      <dgm:prSet presAssocID="{D4C282F3-E94C-46A4-99EE-52CF0132EA84}" presName="parBackupNorm" presStyleCnt="0"/>
      <dgm:spPr/>
    </dgm:pt>
    <dgm:pt modelId="{7B27959E-9730-4763-9DF0-33D5A9D38FC0}" type="pres">
      <dgm:prSet presAssocID="{11100295-0D48-498C-B1E5-BD8923750EE0}" presName="parSpace" presStyleCnt="0"/>
      <dgm:spPr/>
    </dgm:pt>
    <dgm:pt modelId="{10C047E2-AD7C-46A1-B867-DB03CBEE7E94}" type="pres">
      <dgm:prSet presAssocID="{DB69B998-40BB-4F93-BE7A-1561EC9E084F}" presName="desBackupLeftNorm" presStyleCnt="0"/>
      <dgm:spPr/>
    </dgm:pt>
    <dgm:pt modelId="{9DEBABC0-E99E-4C08-920A-30F70186B3AA}" type="pres">
      <dgm:prSet presAssocID="{DB69B998-40BB-4F93-BE7A-1561EC9E084F}" presName="desComposite" presStyleCnt="0"/>
      <dgm:spPr/>
    </dgm:pt>
    <dgm:pt modelId="{F60EEC1C-01D6-49FE-ADB4-6CE195DED53A}" type="pres">
      <dgm:prSet presAssocID="{DB69B998-40BB-4F93-BE7A-1561EC9E084F}" presName="desCircle" presStyleLbl="node1" presStyleIdx="7" presStyleCnt="9"/>
      <dgm:spPr>
        <a:solidFill>
          <a:schemeClr val="accent6"/>
        </a:solidFill>
      </dgm:spPr>
    </dgm:pt>
    <dgm:pt modelId="{41A64730-3E5B-4180-974B-8D031C72FF38}" type="pres">
      <dgm:prSet presAssocID="{DB69B998-40BB-4F93-BE7A-1561EC9E084F}" presName="chTx" presStyleLbl="revTx" presStyleIdx="18" presStyleCnt="23"/>
      <dgm:spPr/>
      <dgm:t>
        <a:bodyPr/>
        <a:lstStyle/>
        <a:p>
          <a:endParaRPr lang="pl-PL"/>
        </a:p>
      </dgm:t>
    </dgm:pt>
    <dgm:pt modelId="{DB00816F-43F5-4955-A144-F7D8C27923B8}" type="pres">
      <dgm:prSet presAssocID="{DB69B998-40BB-4F93-BE7A-1561EC9E084F}" presName="desTx" presStyleLbl="revTx" presStyleIdx="19" presStyleCnt="23">
        <dgm:presLayoutVars>
          <dgm:bulletEnabled val="1"/>
        </dgm:presLayoutVars>
      </dgm:prSet>
      <dgm:spPr/>
    </dgm:pt>
    <dgm:pt modelId="{0E6D1E2E-DD4F-4CAD-9C6D-1B35556E4C7C}" type="pres">
      <dgm:prSet presAssocID="{DB69B998-40BB-4F93-BE7A-1561EC9E084F}" presName="desBackupRightNorm" presStyleCnt="0"/>
      <dgm:spPr/>
    </dgm:pt>
    <dgm:pt modelId="{3833F534-0022-41EE-AB20-E9F8C5F1615B}" type="pres">
      <dgm:prSet presAssocID="{904273F8-1291-4327-BE38-712D8A495A2A}" presName="desSpace" presStyleCnt="0"/>
      <dgm:spPr/>
    </dgm:pt>
    <dgm:pt modelId="{9541AF77-9C0B-480D-9121-A4BB34694B54}" type="pres">
      <dgm:prSet presAssocID="{74752425-9EA8-4DFC-8743-108BD91D770C}" presName="desBackupLeftNorm" presStyleCnt="0"/>
      <dgm:spPr/>
    </dgm:pt>
    <dgm:pt modelId="{D0F4DB61-761F-4AF9-A00B-10DCA68531F1}" type="pres">
      <dgm:prSet presAssocID="{74752425-9EA8-4DFC-8743-108BD91D770C}" presName="desComposite" presStyleCnt="0"/>
      <dgm:spPr/>
    </dgm:pt>
    <dgm:pt modelId="{FD27B8E4-470F-4131-89D8-B1022CB12671}" type="pres">
      <dgm:prSet presAssocID="{74752425-9EA8-4DFC-8743-108BD91D770C}" presName="desCircle" presStyleLbl="node1" presStyleIdx="8" presStyleCnt="9"/>
      <dgm:spPr>
        <a:solidFill>
          <a:schemeClr val="accent6"/>
        </a:solidFill>
      </dgm:spPr>
    </dgm:pt>
    <dgm:pt modelId="{CFA90938-D1C8-42E6-9294-E803612918E1}" type="pres">
      <dgm:prSet presAssocID="{74752425-9EA8-4DFC-8743-108BD91D770C}" presName="chTx" presStyleLbl="revTx" presStyleIdx="20" presStyleCnt="23"/>
      <dgm:spPr/>
      <dgm:t>
        <a:bodyPr/>
        <a:lstStyle/>
        <a:p>
          <a:endParaRPr lang="pl-PL"/>
        </a:p>
      </dgm:t>
    </dgm:pt>
    <dgm:pt modelId="{FCA9105E-AF77-49F4-9776-1402FCA4D032}" type="pres">
      <dgm:prSet presAssocID="{74752425-9EA8-4DFC-8743-108BD91D770C}" presName="desTx" presStyleLbl="revTx" presStyleIdx="21" presStyleCnt="23">
        <dgm:presLayoutVars>
          <dgm:bulletEnabled val="1"/>
        </dgm:presLayoutVars>
      </dgm:prSet>
      <dgm:spPr/>
    </dgm:pt>
    <dgm:pt modelId="{47425892-27FF-4549-86DE-3C9690D837EE}" type="pres">
      <dgm:prSet presAssocID="{74752425-9EA8-4DFC-8743-108BD91D770C}" presName="desBackupRightNorm" presStyleCnt="0"/>
      <dgm:spPr/>
    </dgm:pt>
    <dgm:pt modelId="{4D451FA5-1A23-471C-AA76-B259098D2AFA}" type="pres">
      <dgm:prSet presAssocID="{06B0E916-DB79-4DBE-B29F-C3A7070EE8B5}" presName="desSpace" presStyleCnt="0"/>
      <dgm:spPr/>
    </dgm:pt>
    <dgm:pt modelId="{F7580578-C65F-4EFA-9D61-E05F7CBD1C1D}" type="pres">
      <dgm:prSet presAssocID="{6C85679F-1B0F-4F0F-9B71-BB1B9AAD3041}" presName="parComposite" presStyleCnt="0"/>
      <dgm:spPr/>
    </dgm:pt>
    <dgm:pt modelId="{5EE019E3-0006-481B-9D3A-5F5BF551C943}" type="pres">
      <dgm:prSet presAssocID="{6C85679F-1B0F-4F0F-9B71-BB1B9AAD3041}" presName="parBigCircle" presStyleLbl="node0" presStyleIdx="4" presStyleCnt="5"/>
      <dgm:spPr>
        <a:solidFill>
          <a:schemeClr val="accent2">
            <a:lumMod val="75000"/>
          </a:schemeClr>
        </a:solidFill>
      </dgm:spPr>
    </dgm:pt>
    <dgm:pt modelId="{8869C024-9F1D-418C-B984-8026387B58A4}" type="pres">
      <dgm:prSet presAssocID="{6C85679F-1B0F-4F0F-9B71-BB1B9AAD3041}" presName="parTx" presStyleLbl="revTx" presStyleIdx="22" presStyleCnt="23"/>
      <dgm:spPr/>
      <dgm:t>
        <a:bodyPr/>
        <a:lstStyle/>
        <a:p>
          <a:endParaRPr lang="pl-PL"/>
        </a:p>
      </dgm:t>
    </dgm:pt>
    <dgm:pt modelId="{95FB1211-CDD7-488B-8B28-136635A0C82C}" type="pres">
      <dgm:prSet presAssocID="{6C85679F-1B0F-4F0F-9B71-BB1B9AAD3041}" presName="bSpace" presStyleCnt="0"/>
      <dgm:spPr/>
    </dgm:pt>
    <dgm:pt modelId="{44D4937A-6466-4400-91DE-89DBB2E8E9A8}" type="pres">
      <dgm:prSet presAssocID="{6C85679F-1B0F-4F0F-9B71-BB1B9AAD3041}" presName="parBackupNorm" presStyleCnt="0"/>
      <dgm:spPr/>
    </dgm:pt>
    <dgm:pt modelId="{5AAD991C-82F4-4AC2-88A8-602483912102}" type="pres">
      <dgm:prSet presAssocID="{53272541-5E81-4D88-91BF-7434ECBC0CE4}" presName="parSpace" presStyleCnt="0"/>
      <dgm:spPr/>
    </dgm:pt>
  </dgm:ptLst>
  <dgm:cxnLst>
    <dgm:cxn modelId="{5A5690F2-9FD9-4535-94A5-C2FE388DA60D}" type="presOf" srcId="{86220C42-0957-407B-AD25-78D0619153A8}" destId="{B29DCB3C-D1EC-453A-B5B2-B67F69276F76}" srcOrd="0" destOrd="0" presId="urn:microsoft.com/office/officeart/2008/layout/CircleAccentTimeline"/>
    <dgm:cxn modelId="{5BAEDC1E-D6D5-4040-859F-F50DEF3A7205}" srcId="{BDD01BC1-503F-4ACF-B6C1-D7DB9EE11877}" destId="{45B9A5A7-B115-452D-996F-597E8697A8AF}" srcOrd="1" destOrd="0" parTransId="{907A85E6-EC6A-4F3E-9D74-9B6703EB1529}" sibTransId="{48C7863C-70FF-4961-BFAD-7BCF104B6961}"/>
    <dgm:cxn modelId="{E8E4887A-973C-486A-A870-13C652ACCB53}" srcId="{CC1549BA-EAEB-4820-BA65-B6EBD23405E5}" destId="{D4C282F3-E94C-46A4-99EE-52CF0132EA84}" srcOrd="3" destOrd="0" parTransId="{50035586-174E-49FB-9EAD-13E7574C9C8D}" sibTransId="{11100295-0D48-498C-B1E5-BD8923750EE0}"/>
    <dgm:cxn modelId="{FF62F86A-7B10-49E5-990B-4A5D3CE48AC2}" type="presOf" srcId="{DE80DD26-CFF5-44C8-9121-C20102F51B7E}" destId="{4DFFA31D-8409-401E-8E08-BD7FB82B10E7}" srcOrd="0" destOrd="0" presId="urn:microsoft.com/office/officeart/2008/layout/CircleAccentTimeline"/>
    <dgm:cxn modelId="{A80FEB81-5622-4848-A3F7-2E634FEFA399}" srcId="{BDD01BC1-503F-4ACF-B6C1-D7DB9EE11877}" destId="{86220C42-0957-407B-AD25-78D0619153A8}" srcOrd="3" destOrd="0" parTransId="{984F97C9-BBBF-4E13-B59A-D630E5AF8CAC}" sibTransId="{598EBA89-19EB-4688-A9F5-329268630D58}"/>
    <dgm:cxn modelId="{6759E1C1-63FD-424E-B22C-D94AEDD0F12B}" srcId="{D4C282F3-E94C-46A4-99EE-52CF0132EA84}" destId="{74752425-9EA8-4DFC-8743-108BD91D770C}" srcOrd="1" destOrd="0" parTransId="{5C025C8A-D97C-46A9-829C-9960F5F05AFD}" sibTransId="{06B0E916-DB79-4DBE-B29F-C3A7070EE8B5}"/>
    <dgm:cxn modelId="{32A017F2-2889-49E9-95ED-41BDE249B250}" srcId="{D4C282F3-E94C-46A4-99EE-52CF0132EA84}" destId="{DB69B998-40BB-4F93-BE7A-1561EC9E084F}" srcOrd="0" destOrd="0" parTransId="{51D7E722-C072-420A-8CF8-3BA4BA39A162}" sibTransId="{904273F8-1291-4327-BE38-712D8A495A2A}"/>
    <dgm:cxn modelId="{BE60E099-831C-452E-B953-8B13C91A0275}" srcId="{BDD01BC1-503F-4ACF-B6C1-D7DB9EE11877}" destId="{B717C615-9219-41BD-B0D1-6F669494732D}" srcOrd="2" destOrd="0" parTransId="{84A86763-2137-4488-8BF2-01D50D37C8A0}" sibTransId="{88B2E6E5-5D56-4B1C-9850-9D51429389A5}"/>
    <dgm:cxn modelId="{F5ECF6D1-F2AE-474D-8CA9-7692AD5B41BF}" type="presOf" srcId="{B717C615-9219-41BD-B0D1-6F669494732D}" destId="{F39840BE-8D04-4E87-A3A2-F2A465C090E0}" srcOrd="0" destOrd="0" presId="urn:microsoft.com/office/officeart/2008/layout/CircleAccentTimeline"/>
    <dgm:cxn modelId="{F867393F-9AF8-4000-B70E-DDD32750D2FE}" srcId="{CC1549BA-EAEB-4820-BA65-B6EBD23405E5}" destId="{E15291AC-A986-40E0-AD3C-2D5D76E3B9E8}" srcOrd="0" destOrd="0" parTransId="{599C721A-8A11-45DD-84A0-CD3A32541F16}" sibTransId="{6609A3FB-6D6A-46C7-97B3-B4BF8033B896}"/>
    <dgm:cxn modelId="{78DCDBC2-9678-4575-B944-959855766F14}" srcId="{29D5DACE-3A4A-4A31-B3D1-811BF273CD56}" destId="{A79CEC81-B862-49AB-B3CE-0214A8E36F92}" srcOrd="2" destOrd="0" parTransId="{9EE97707-2CE5-4736-920A-000B66464BDD}" sibTransId="{8E91972B-21E9-46C3-B0C6-14C8A72A2E11}"/>
    <dgm:cxn modelId="{2188F661-B693-46F0-8B05-744B8E894B43}" type="presOf" srcId="{DB69B998-40BB-4F93-BE7A-1561EC9E084F}" destId="{41A64730-3E5B-4180-974B-8D031C72FF38}" srcOrd="0" destOrd="0" presId="urn:microsoft.com/office/officeart/2008/layout/CircleAccentTimeline"/>
    <dgm:cxn modelId="{4612849F-B68D-4ACE-BE92-646FEA40CE44}" type="presOf" srcId="{7BC5ECA9-72D6-4085-A718-855E3AE68C7A}" destId="{537BF3E4-AEB8-4A31-B891-289B7B13C53D}" srcOrd="0" destOrd="0" presId="urn:microsoft.com/office/officeart/2008/layout/CircleAccentTimeline"/>
    <dgm:cxn modelId="{557D52F3-7328-4F5D-9013-A774B59E5E43}" srcId="{CC1549BA-EAEB-4820-BA65-B6EBD23405E5}" destId="{BDD01BC1-503F-4ACF-B6C1-D7DB9EE11877}" srcOrd="2" destOrd="0" parTransId="{3FF0072B-CA63-40B7-8454-56DE135024D7}" sibTransId="{E014D0EB-A3EF-4EAF-998C-E62ED13FCCAD}"/>
    <dgm:cxn modelId="{0F49176C-6314-4955-A361-EDB490F316CD}" type="presOf" srcId="{45B9A5A7-B115-452D-996F-597E8697A8AF}" destId="{9683F01D-11F4-407B-8DFC-82AA94EAC850}" srcOrd="0" destOrd="0" presId="urn:microsoft.com/office/officeart/2008/layout/CircleAccentTimeline"/>
    <dgm:cxn modelId="{FF3DB494-E3C7-43D1-913F-9C1C3C17EBFC}" srcId="{CC1549BA-EAEB-4820-BA65-B6EBD23405E5}" destId="{29D5DACE-3A4A-4A31-B3D1-811BF273CD56}" srcOrd="1" destOrd="0" parTransId="{C0AF2F5C-07D1-4F2A-96CF-355FEF09EDB1}" sibTransId="{26C3EA05-6CE3-464B-A0E0-007F98431D94}"/>
    <dgm:cxn modelId="{9286A051-1586-438F-847E-6AC741CF3F6D}" type="presOf" srcId="{D4C282F3-E94C-46A4-99EE-52CF0132EA84}" destId="{A7A8523F-1236-40ED-BBFD-675C5E9AF139}" srcOrd="0" destOrd="0" presId="urn:microsoft.com/office/officeart/2008/layout/CircleAccentTimeline"/>
    <dgm:cxn modelId="{1A6DF98A-18F0-4A66-8923-0721BE7705B8}" type="presOf" srcId="{E23A5537-86D3-42B8-A214-BEF082886926}" destId="{C11D2E5A-89CA-47B1-8B79-3D9A642C3EBD}" srcOrd="0" destOrd="0" presId="urn:microsoft.com/office/officeart/2008/layout/CircleAccentTimeline"/>
    <dgm:cxn modelId="{A090A420-7F1E-4050-B4D9-9A8CE3071FC2}" type="presOf" srcId="{A79CEC81-B862-49AB-B3CE-0214A8E36F92}" destId="{E32EC95C-B2C3-4018-9FF0-4018E59ADCC2}" srcOrd="0" destOrd="0" presId="urn:microsoft.com/office/officeart/2008/layout/CircleAccentTimeline"/>
    <dgm:cxn modelId="{153FEF48-9F6A-412A-B4DC-7B361469DC43}" type="presOf" srcId="{CC1549BA-EAEB-4820-BA65-B6EBD23405E5}" destId="{89EFF755-0688-48A3-BE74-55C8A2062093}" srcOrd="0" destOrd="0" presId="urn:microsoft.com/office/officeart/2008/layout/CircleAccentTimeline"/>
    <dgm:cxn modelId="{5AEBC675-36BD-4761-A3DD-2AC444D7DED8}" srcId="{CC1549BA-EAEB-4820-BA65-B6EBD23405E5}" destId="{6C85679F-1B0F-4F0F-9B71-BB1B9AAD3041}" srcOrd="4" destOrd="0" parTransId="{4AEB088B-81C3-4D32-82A4-3BEB01118847}" sibTransId="{53272541-5E81-4D88-91BF-7434ECBC0CE4}"/>
    <dgm:cxn modelId="{58F842BF-66D7-4A2B-8F63-CDF43C564448}" srcId="{29D5DACE-3A4A-4A31-B3D1-811BF273CD56}" destId="{E23A5537-86D3-42B8-A214-BEF082886926}" srcOrd="0" destOrd="0" parTransId="{E19600F1-796C-484F-AE4B-145D016BD21B}" sibTransId="{7C9FE624-B5DA-4C26-987D-B57876669550}"/>
    <dgm:cxn modelId="{386B4D95-0125-4B13-9BEA-25BA387A3134}" type="presOf" srcId="{29D5DACE-3A4A-4A31-B3D1-811BF273CD56}" destId="{56EF5265-04D9-49CF-93DA-5CC22CF14C6B}" srcOrd="0" destOrd="0" presId="urn:microsoft.com/office/officeart/2008/layout/CircleAccentTimeline"/>
    <dgm:cxn modelId="{451E72B7-8A8C-421E-BCAC-03D1CCDDCB95}" type="presOf" srcId="{E15291AC-A986-40E0-AD3C-2D5D76E3B9E8}" destId="{24BFE7A7-21EC-48D7-A340-0CEF338B3FCB}" srcOrd="0" destOrd="0" presId="urn:microsoft.com/office/officeart/2008/layout/CircleAccentTimeline"/>
    <dgm:cxn modelId="{084551E0-53ED-4695-8D68-3AA21CC6CBDE}" srcId="{BDD01BC1-503F-4ACF-B6C1-D7DB9EE11877}" destId="{7BC5ECA9-72D6-4085-A718-855E3AE68C7A}" srcOrd="0" destOrd="0" parTransId="{01B486C0-5CA9-4C44-A893-27E9ABCC26C1}" sibTransId="{4BD6E427-94B7-4665-8ED8-C5C981B3786D}"/>
    <dgm:cxn modelId="{CC5E71C8-D3A2-49D0-A340-2714F909CFFC}" type="presOf" srcId="{BDD01BC1-503F-4ACF-B6C1-D7DB9EE11877}" destId="{BB502BD6-B6A2-46C1-B553-426951B42EFA}" srcOrd="0" destOrd="0" presId="urn:microsoft.com/office/officeart/2008/layout/CircleAccentTimeline"/>
    <dgm:cxn modelId="{34316C79-01ED-477F-B1EB-C715412AEADB}" srcId="{29D5DACE-3A4A-4A31-B3D1-811BF273CD56}" destId="{DE80DD26-CFF5-44C8-9121-C20102F51B7E}" srcOrd="1" destOrd="0" parTransId="{5AB71D76-783E-4025-B0CA-4EE08EA862DE}" sibTransId="{38414CB3-DF2B-45A2-80FA-9262F5E13463}"/>
    <dgm:cxn modelId="{3F12C6D5-9A5C-47EC-AA8A-61C042D32C8B}" type="presOf" srcId="{6C85679F-1B0F-4F0F-9B71-BB1B9AAD3041}" destId="{8869C024-9F1D-418C-B984-8026387B58A4}" srcOrd="0" destOrd="0" presId="urn:microsoft.com/office/officeart/2008/layout/CircleAccentTimeline"/>
    <dgm:cxn modelId="{8A1FAA3E-1DE6-4F9A-A697-6F8338A2E3B3}" type="presOf" srcId="{74752425-9EA8-4DFC-8743-108BD91D770C}" destId="{CFA90938-D1C8-42E6-9294-E803612918E1}" srcOrd="0" destOrd="0" presId="urn:microsoft.com/office/officeart/2008/layout/CircleAccentTimeline"/>
    <dgm:cxn modelId="{00F8B4A5-5B76-41C6-B802-588C70B35D8C}" type="presParOf" srcId="{89EFF755-0688-48A3-BE74-55C8A2062093}" destId="{D14B77BB-836E-4366-A94D-274E017810A7}" srcOrd="0" destOrd="0" presId="urn:microsoft.com/office/officeart/2008/layout/CircleAccentTimeline"/>
    <dgm:cxn modelId="{E84A45D3-65A8-49DC-82D5-57B265AB33D9}" type="presParOf" srcId="{D14B77BB-836E-4366-A94D-274E017810A7}" destId="{A2259ED9-CBCD-4989-AFED-7C0B7FC3745E}" srcOrd="0" destOrd="0" presId="urn:microsoft.com/office/officeart/2008/layout/CircleAccentTimeline"/>
    <dgm:cxn modelId="{41AE2F49-9F1C-4F72-9340-5967594065B0}" type="presParOf" srcId="{D14B77BB-836E-4366-A94D-274E017810A7}" destId="{24BFE7A7-21EC-48D7-A340-0CEF338B3FCB}" srcOrd="1" destOrd="0" presId="urn:microsoft.com/office/officeart/2008/layout/CircleAccentTimeline"/>
    <dgm:cxn modelId="{8B9B0BBC-5173-4127-8016-FFE6EC2677B3}" type="presParOf" srcId="{D14B77BB-836E-4366-A94D-274E017810A7}" destId="{768C1CA5-39EE-421A-87E0-F9F0EBCED140}" srcOrd="2" destOrd="0" presId="urn:microsoft.com/office/officeart/2008/layout/CircleAccentTimeline"/>
    <dgm:cxn modelId="{0C3855EE-C622-4A27-BCE3-8A80E806DE53}" type="presParOf" srcId="{89EFF755-0688-48A3-BE74-55C8A2062093}" destId="{8AA6D8A8-0238-4065-9E61-6B8DAC56F64E}" srcOrd="1" destOrd="0" presId="urn:microsoft.com/office/officeart/2008/layout/CircleAccentTimeline"/>
    <dgm:cxn modelId="{5DA42807-5B2F-4282-B0F6-F0AFC72E4457}" type="presParOf" srcId="{89EFF755-0688-48A3-BE74-55C8A2062093}" destId="{05F9A42B-6E26-4448-A6E9-C8E7E58A1BA4}" srcOrd="2" destOrd="0" presId="urn:microsoft.com/office/officeart/2008/layout/CircleAccentTimeline"/>
    <dgm:cxn modelId="{9D2AF568-BD0D-498E-A58C-74EC58FBAD6A}" type="presParOf" srcId="{89EFF755-0688-48A3-BE74-55C8A2062093}" destId="{8EE695A2-526C-4EDB-8730-0A6E912819B0}" srcOrd="3" destOrd="0" presId="urn:microsoft.com/office/officeart/2008/layout/CircleAccentTimeline"/>
    <dgm:cxn modelId="{71E3804D-D886-470C-9CAE-F4954D5A87C5}" type="presParOf" srcId="{8EE695A2-526C-4EDB-8730-0A6E912819B0}" destId="{F4FA192F-1C27-438C-A9D2-AF28313ED48D}" srcOrd="0" destOrd="0" presId="urn:microsoft.com/office/officeart/2008/layout/CircleAccentTimeline"/>
    <dgm:cxn modelId="{9D8F6C69-EE0E-41B8-8A82-292204900987}" type="presParOf" srcId="{8EE695A2-526C-4EDB-8730-0A6E912819B0}" destId="{56EF5265-04D9-49CF-93DA-5CC22CF14C6B}" srcOrd="1" destOrd="0" presId="urn:microsoft.com/office/officeart/2008/layout/CircleAccentTimeline"/>
    <dgm:cxn modelId="{91A60FA6-7862-4AFA-9AA1-898B34AB2AD5}" type="presParOf" srcId="{8EE695A2-526C-4EDB-8730-0A6E912819B0}" destId="{B652B110-6358-432F-BFE0-C057DF5589E6}" srcOrd="2" destOrd="0" presId="urn:microsoft.com/office/officeart/2008/layout/CircleAccentTimeline"/>
    <dgm:cxn modelId="{B8BEAD8C-EBCC-41F5-8FD6-8BF4504CD241}" type="presParOf" srcId="{89EFF755-0688-48A3-BE74-55C8A2062093}" destId="{659DEB0E-3364-4BEC-8C9B-D0A5A0C687BC}" srcOrd="4" destOrd="0" presId="urn:microsoft.com/office/officeart/2008/layout/CircleAccentTimeline"/>
    <dgm:cxn modelId="{825D9E59-9965-40BF-86C2-3EC71F67340E}" type="presParOf" srcId="{89EFF755-0688-48A3-BE74-55C8A2062093}" destId="{F2A4630D-6ED1-4755-A21F-5206FCD43BF2}" srcOrd="5" destOrd="0" presId="urn:microsoft.com/office/officeart/2008/layout/CircleAccentTimeline"/>
    <dgm:cxn modelId="{1E375D3F-3A0B-4ED6-ABDC-FB0FFF87B88D}" type="presParOf" srcId="{89EFF755-0688-48A3-BE74-55C8A2062093}" destId="{C17E09C3-EA1F-4119-B9B0-12C5F3425ABE}" srcOrd="6" destOrd="0" presId="urn:microsoft.com/office/officeart/2008/layout/CircleAccentTimeline"/>
    <dgm:cxn modelId="{430F450C-4166-4EDA-9FD6-AA66018D9958}" type="presParOf" srcId="{89EFF755-0688-48A3-BE74-55C8A2062093}" destId="{BCA12D54-0A9E-4487-8720-D6849E5FB990}" srcOrd="7" destOrd="0" presId="urn:microsoft.com/office/officeart/2008/layout/CircleAccentTimeline"/>
    <dgm:cxn modelId="{49DDD00E-4223-443F-9D37-6269C7745ED6}" type="presParOf" srcId="{BCA12D54-0A9E-4487-8720-D6849E5FB990}" destId="{32CF6A8A-3CDE-4DD8-853C-42D1DB9B9E32}" srcOrd="0" destOrd="0" presId="urn:microsoft.com/office/officeart/2008/layout/CircleAccentTimeline"/>
    <dgm:cxn modelId="{297004FE-04A1-4861-912A-C474D3EA617C}" type="presParOf" srcId="{BCA12D54-0A9E-4487-8720-D6849E5FB990}" destId="{C11D2E5A-89CA-47B1-8B79-3D9A642C3EBD}" srcOrd="1" destOrd="0" presId="urn:microsoft.com/office/officeart/2008/layout/CircleAccentTimeline"/>
    <dgm:cxn modelId="{92EB4B88-8669-4BE2-9D4E-FC8AFE16E787}" type="presParOf" srcId="{BCA12D54-0A9E-4487-8720-D6849E5FB990}" destId="{61D70A06-5DC3-4742-953D-CD08ED74217F}" srcOrd="2" destOrd="0" presId="urn:microsoft.com/office/officeart/2008/layout/CircleAccentTimeline"/>
    <dgm:cxn modelId="{01BBF8BC-6A39-420E-A7C1-F7BFCA527FDA}" type="presParOf" srcId="{89EFF755-0688-48A3-BE74-55C8A2062093}" destId="{8A8EB392-57A2-4187-9D11-EA625FAB7528}" srcOrd="8" destOrd="0" presId="urn:microsoft.com/office/officeart/2008/layout/CircleAccentTimeline"/>
    <dgm:cxn modelId="{89468C68-74FC-48E4-B827-477055CF5A84}" type="presParOf" srcId="{89EFF755-0688-48A3-BE74-55C8A2062093}" destId="{01EEC220-5806-4E63-907A-A6FDD9329C02}" srcOrd="9" destOrd="0" presId="urn:microsoft.com/office/officeart/2008/layout/CircleAccentTimeline"/>
    <dgm:cxn modelId="{8BBFD61D-55B0-4653-B4D3-10E1D62E4BD5}" type="presParOf" srcId="{89EFF755-0688-48A3-BE74-55C8A2062093}" destId="{1388C6B7-44A6-4A25-B190-B4A12EC0BECA}" srcOrd="10" destOrd="0" presId="urn:microsoft.com/office/officeart/2008/layout/CircleAccentTimeline"/>
    <dgm:cxn modelId="{FDF8C487-C89F-440F-BDC6-EA36EF1E470F}" type="presParOf" srcId="{89EFF755-0688-48A3-BE74-55C8A2062093}" destId="{A3B5460D-DA22-4DA5-826F-28C1A4BD5220}" srcOrd="11" destOrd="0" presId="urn:microsoft.com/office/officeart/2008/layout/CircleAccentTimeline"/>
    <dgm:cxn modelId="{13278F16-CAF0-4289-B8B7-74904299541B}" type="presParOf" srcId="{A3B5460D-DA22-4DA5-826F-28C1A4BD5220}" destId="{0808C689-9D76-452C-8EA8-4CEB2CF11680}" srcOrd="0" destOrd="0" presId="urn:microsoft.com/office/officeart/2008/layout/CircleAccentTimeline"/>
    <dgm:cxn modelId="{EF8691C8-ACA9-4BFE-BC4B-5D0425CF5141}" type="presParOf" srcId="{A3B5460D-DA22-4DA5-826F-28C1A4BD5220}" destId="{4DFFA31D-8409-401E-8E08-BD7FB82B10E7}" srcOrd="1" destOrd="0" presId="urn:microsoft.com/office/officeart/2008/layout/CircleAccentTimeline"/>
    <dgm:cxn modelId="{6976515D-B0D1-4F62-A058-23DA4801456E}" type="presParOf" srcId="{A3B5460D-DA22-4DA5-826F-28C1A4BD5220}" destId="{3E159328-A6CB-4F8E-9980-4F5DD016E66C}" srcOrd="2" destOrd="0" presId="urn:microsoft.com/office/officeart/2008/layout/CircleAccentTimeline"/>
    <dgm:cxn modelId="{AAAD074F-72ED-45AC-8535-3A43CD5F22A4}" type="presParOf" srcId="{89EFF755-0688-48A3-BE74-55C8A2062093}" destId="{3BAC8EAB-1A5B-4BF2-9E54-ECEC82C8DF43}" srcOrd="12" destOrd="0" presId="urn:microsoft.com/office/officeart/2008/layout/CircleAccentTimeline"/>
    <dgm:cxn modelId="{9CAE77D5-5BC8-42EA-BC87-B26823BFC922}" type="presParOf" srcId="{89EFF755-0688-48A3-BE74-55C8A2062093}" destId="{71B6C674-2622-45F5-ACDA-ECE087FD7266}" srcOrd="13" destOrd="0" presId="urn:microsoft.com/office/officeart/2008/layout/CircleAccentTimeline"/>
    <dgm:cxn modelId="{D4D20354-E755-45CA-B743-9B61A7F9A07A}" type="presParOf" srcId="{89EFF755-0688-48A3-BE74-55C8A2062093}" destId="{988A0835-7220-4060-B152-B4F69BF77E03}" srcOrd="14" destOrd="0" presId="urn:microsoft.com/office/officeart/2008/layout/CircleAccentTimeline"/>
    <dgm:cxn modelId="{B8DCD6EE-937B-4021-BFE7-6CD97815D110}" type="presParOf" srcId="{89EFF755-0688-48A3-BE74-55C8A2062093}" destId="{713394DE-38A3-48D5-A56E-5FAA5A101906}" srcOrd="15" destOrd="0" presId="urn:microsoft.com/office/officeart/2008/layout/CircleAccentTimeline"/>
    <dgm:cxn modelId="{01DBF888-F559-4EB3-84E5-5E8F21626FB4}" type="presParOf" srcId="{713394DE-38A3-48D5-A56E-5FAA5A101906}" destId="{41C477D7-EE0D-48E3-9331-01D44F7EA762}" srcOrd="0" destOrd="0" presId="urn:microsoft.com/office/officeart/2008/layout/CircleAccentTimeline"/>
    <dgm:cxn modelId="{1E94E88E-B116-401E-A05D-D2C7A9C677C8}" type="presParOf" srcId="{713394DE-38A3-48D5-A56E-5FAA5A101906}" destId="{E32EC95C-B2C3-4018-9FF0-4018E59ADCC2}" srcOrd="1" destOrd="0" presId="urn:microsoft.com/office/officeart/2008/layout/CircleAccentTimeline"/>
    <dgm:cxn modelId="{70EA8358-D1F5-4402-8D11-2AA2182C179A}" type="presParOf" srcId="{713394DE-38A3-48D5-A56E-5FAA5A101906}" destId="{8C46FDA7-3EF1-4EC4-88F3-14021FFBF928}" srcOrd="2" destOrd="0" presId="urn:microsoft.com/office/officeart/2008/layout/CircleAccentTimeline"/>
    <dgm:cxn modelId="{891865AC-279D-41A7-B4CC-2F6FFB4A4C3B}" type="presParOf" srcId="{89EFF755-0688-48A3-BE74-55C8A2062093}" destId="{6C6871FF-DC71-4277-8754-03FD146953BA}" srcOrd="16" destOrd="0" presId="urn:microsoft.com/office/officeart/2008/layout/CircleAccentTimeline"/>
    <dgm:cxn modelId="{7C3D0DCE-ECD2-4985-9339-21197AFBF69F}" type="presParOf" srcId="{89EFF755-0688-48A3-BE74-55C8A2062093}" destId="{774DE5A8-A687-4D96-B16D-F8D66D9327AE}" srcOrd="17" destOrd="0" presId="urn:microsoft.com/office/officeart/2008/layout/CircleAccentTimeline"/>
    <dgm:cxn modelId="{BE067353-6DCB-436F-9605-2A24DE7930AD}" type="presParOf" srcId="{89EFF755-0688-48A3-BE74-55C8A2062093}" destId="{DFB8259C-3F73-40DC-A101-5F2F199BE5B9}" srcOrd="18" destOrd="0" presId="urn:microsoft.com/office/officeart/2008/layout/CircleAccentTimeline"/>
    <dgm:cxn modelId="{E7C6650D-A7C4-4F6A-8545-398D8F9CFAC2}" type="presParOf" srcId="{DFB8259C-3F73-40DC-A101-5F2F199BE5B9}" destId="{469952C1-52C6-47BB-9DE9-7A467E583046}" srcOrd="0" destOrd="0" presId="urn:microsoft.com/office/officeart/2008/layout/CircleAccentTimeline"/>
    <dgm:cxn modelId="{2923AC78-39B4-4C46-84AA-D954D94B0378}" type="presParOf" srcId="{DFB8259C-3F73-40DC-A101-5F2F199BE5B9}" destId="{BB502BD6-B6A2-46C1-B553-426951B42EFA}" srcOrd="1" destOrd="0" presId="urn:microsoft.com/office/officeart/2008/layout/CircleAccentTimeline"/>
    <dgm:cxn modelId="{31A0D62E-5D88-4601-9072-174808F6959F}" type="presParOf" srcId="{DFB8259C-3F73-40DC-A101-5F2F199BE5B9}" destId="{F5FB2C98-A4DD-411C-9EDD-D1478FB80575}" srcOrd="2" destOrd="0" presId="urn:microsoft.com/office/officeart/2008/layout/CircleAccentTimeline"/>
    <dgm:cxn modelId="{86127496-C435-4028-A6A2-5F0460A16086}" type="presParOf" srcId="{89EFF755-0688-48A3-BE74-55C8A2062093}" destId="{29253EB8-93AE-4093-849F-77E2492CEDCF}" srcOrd="19" destOrd="0" presId="urn:microsoft.com/office/officeart/2008/layout/CircleAccentTimeline"/>
    <dgm:cxn modelId="{4B589E7E-4938-4D16-A811-0CFEB350B070}" type="presParOf" srcId="{89EFF755-0688-48A3-BE74-55C8A2062093}" destId="{032EE53D-D002-4FD3-9CF0-3E1E98BF4C23}" srcOrd="20" destOrd="0" presId="urn:microsoft.com/office/officeart/2008/layout/CircleAccentTimeline"/>
    <dgm:cxn modelId="{A3BE8016-69B6-4FF3-8DB9-579FF1CFE452}" type="presParOf" srcId="{89EFF755-0688-48A3-BE74-55C8A2062093}" destId="{E2BCF4A4-8A48-4B57-8C8E-44D149D1CA04}" srcOrd="21" destOrd="0" presId="urn:microsoft.com/office/officeart/2008/layout/CircleAccentTimeline"/>
    <dgm:cxn modelId="{F3A5FC42-7377-4E5A-8F79-F1C914758A04}" type="presParOf" srcId="{89EFF755-0688-48A3-BE74-55C8A2062093}" destId="{D49D0B99-D67E-47B4-8BD1-D9AE6BBD0F0C}" srcOrd="22" destOrd="0" presId="urn:microsoft.com/office/officeart/2008/layout/CircleAccentTimeline"/>
    <dgm:cxn modelId="{9157AD8A-2A27-446E-80E4-760141FE976E}" type="presParOf" srcId="{D49D0B99-D67E-47B4-8BD1-D9AE6BBD0F0C}" destId="{5EDB3762-0BE4-40C2-BCD1-0942540E5FA0}" srcOrd="0" destOrd="0" presId="urn:microsoft.com/office/officeart/2008/layout/CircleAccentTimeline"/>
    <dgm:cxn modelId="{A379D098-06FC-43AA-AAF2-4B1401023633}" type="presParOf" srcId="{D49D0B99-D67E-47B4-8BD1-D9AE6BBD0F0C}" destId="{537BF3E4-AEB8-4A31-B891-289B7B13C53D}" srcOrd="1" destOrd="0" presId="urn:microsoft.com/office/officeart/2008/layout/CircleAccentTimeline"/>
    <dgm:cxn modelId="{DEBD89CD-788A-4130-ACA6-77DE99BA1AFE}" type="presParOf" srcId="{D49D0B99-D67E-47B4-8BD1-D9AE6BBD0F0C}" destId="{EA7476D4-7155-4EF2-8BB0-7C03E59268E0}" srcOrd="2" destOrd="0" presId="urn:microsoft.com/office/officeart/2008/layout/CircleAccentTimeline"/>
    <dgm:cxn modelId="{0AD31462-28EF-4606-B18B-DD81CD2C8351}" type="presParOf" srcId="{89EFF755-0688-48A3-BE74-55C8A2062093}" destId="{E8684DC4-F14B-42BA-A8EC-DB9AB8E1BB24}" srcOrd="23" destOrd="0" presId="urn:microsoft.com/office/officeart/2008/layout/CircleAccentTimeline"/>
    <dgm:cxn modelId="{F4C30B5B-9F89-4C74-868C-84AAB3A45F21}" type="presParOf" srcId="{89EFF755-0688-48A3-BE74-55C8A2062093}" destId="{3A23D11C-5A53-4028-875C-54098EDD0517}" srcOrd="24" destOrd="0" presId="urn:microsoft.com/office/officeart/2008/layout/CircleAccentTimeline"/>
    <dgm:cxn modelId="{A2BAD23D-3F59-4F54-9FF5-76BE0031E379}" type="presParOf" srcId="{89EFF755-0688-48A3-BE74-55C8A2062093}" destId="{FDEAA42D-5AE7-4E08-ADE9-500F1DE980D0}" srcOrd="25" destOrd="0" presId="urn:microsoft.com/office/officeart/2008/layout/CircleAccentTimeline"/>
    <dgm:cxn modelId="{FD0C2EEB-6490-418E-9914-C17783E67AD1}" type="presParOf" srcId="{89EFF755-0688-48A3-BE74-55C8A2062093}" destId="{232855CF-FBF2-44FF-8D70-77A5EED2AFD3}" srcOrd="26" destOrd="0" presId="urn:microsoft.com/office/officeart/2008/layout/CircleAccentTimeline"/>
    <dgm:cxn modelId="{7C8E159B-9669-4215-AC46-28073347A205}" type="presParOf" srcId="{232855CF-FBF2-44FF-8D70-77A5EED2AFD3}" destId="{3D32A268-DC9F-454B-B083-6BC2A8C652BC}" srcOrd="0" destOrd="0" presId="urn:microsoft.com/office/officeart/2008/layout/CircleAccentTimeline"/>
    <dgm:cxn modelId="{98BA2D5B-758B-467F-A055-425FEF16DDD6}" type="presParOf" srcId="{232855CF-FBF2-44FF-8D70-77A5EED2AFD3}" destId="{9683F01D-11F4-407B-8DFC-82AA94EAC850}" srcOrd="1" destOrd="0" presId="urn:microsoft.com/office/officeart/2008/layout/CircleAccentTimeline"/>
    <dgm:cxn modelId="{59E7B6E5-90FC-42D6-8C85-26CEA95D9D28}" type="presParOf" srcId="{232855CF-FBF2-44FF-8D70-77A5EED2AFD3}" destId="{B46F4FA8-AE14-47FC-9ECA-FB661A7FAA41}" srcOrd="2" destOrd="0" presId="urn:microsoft.com/office/officeart/2008/layout/CircleAccentTimeline"/>
    <dgm:cxn modelId="{6B9123D2-E8F5-413A-B406-EB324F553C10}" type="presParOf" srcId="{89EFF755-0688-48A3-BE74-55C8A2062093}" destId="{A33FF836-8F4B-4809-AD05-9EFB706697A4}" srcOrd="27" destOrd="0" presId="urn:microsoft.com/office/officeart/2008/layout/CircleAccentTimeline"/>
    <dgm:cxn modelId="{FC12BE97-DCC4-4C83-8CD4-3A26F506327C}" type="presParOf" srcId="{89EFF755-0688-48A3-BE74-55C8A2062093}" destId="{181DD624-9FBF-43EB-96BA-D03D3F08C7A0}" srcOrd="28" destOrd="0" presId="urn:microsoft.com/office/officeart/2008/layout/CircleAccentTimeline"/>
    <dgm:cxn modelId="{D8B0E544-C204-4F65-A14D-BFE75A5F4176}" type="presParOf" srcId="{89EFF755-0688-48A3-BE74-55C8A2062093}" destId="{161B1816-4B1D-4DB1-A910-45B8D8ACBCE9}" srcOrd="29" destOrd="0" presId="urn:microsoft.com/office/officeart/2008/layout/CircleAccentTimeline"/>
    <dgm:cxn modelId="{A10477E7-064D-4783-8CC9-6C0B926FA35A}" type="presParOf" srcId="{89EFF755-0688-48A3-BE74-55C8A2062093}" destId="{368E6637-E124-42B5-AC35-40C855F0B0BF}" srcOrd="30" destOrd="0" presId="urn:microsoft.com/office/officeart/2008/layout/CircleAccentTimeline"/>
    <dgm:cxn modelId="{BD399CAD-8F88-4DC9-A5D6-C191D68B2907}" type="presParOf" srcId="{368E6637-E124-42B5-AC35-40C855F0B0BF}" destId="{44320B40-26AE-4758-B23C-EF0E00B40D9A}" srcOrd="0" destOrd="0" presId="urn:microsoft.com/office/officeart/2008/layout/CircleAccentTimeline"/>
    <dgm:cxn modelId="{C7236A80-76C8-4ADB-A088-3577FCD3DBEB}" type="presParOf" srcId="{368E6637-E124-42B5-AC35-40C855F0B0BF}" destId="{F39840BE-8D04-4E87-A3A2-F2A465C090E0}" srcOrd="1" destOrd="0" presId="urn:microsoft.com/office/officeart/2008/layout/CircleAccentTimeline"/>
    <dgm:cxn modelId="{1835D02E-769A-449F-9A45-685EED97D5E4}" type="presParOf" srcId="{368E6637-E124-42B5-AC35-40C855F0B0BF}" destId="{88E9F061-D362-4A26-B0EF-F230EAA740C5}" srcOrd="2" destOrd="0" presId="urn:microsoft.com/office/officeart/2008/layout/CircleAccentTimeline"/>
    <dgm:cxn modelId="{E5D9F55E-5945-447A-A380-7890BCFB2A60}" type="presParOf" srcId="{89EFF755-0688-48A3-BE74-55C8A2062093}" destId="{F6E21B08-DA18-487D-8552-179721C334BB}" srcOrd="31" destOrd="0" presId="urn:microsoft.com/office/officeart/2008/layout/CircleAccentTimeline"/>
    <dgm:cxn modelId="{8BAC2C7F-CD3C-46CF-ACFD-5494BE0FD778}" type="presParOf" srcId="{89EFF755-0688-48A3-BE74-55C8A2062093}" destId="{C28C66FF-C485-4211-890B-8535F98E9DCB}" srcOrd="32" destOrd="0" presId="urn:microsoft.com/office/officeart/2008/layout/CircleAccentTimeline"/>
    <dgm:cxn modelId="{F9C2CDCF-9B38-4FDA-9DAC-A5C541FD6D0F}" type="presParOf" srcId="{89EFF755-0688-48A3-BE74-55C8A2062093}" destId="{30F9F23C-78DB-4BCB-99F7-B12BF073498F}" srcOrd="33" destOrd="0" presId="urn:microsoft.com/office/officeart/2008/layout/CircleAccentTimeline"/>
    <dgm:cxn modelId="{7E9231A3-3451-4223-A2FF-B592D095B36C}" type="presParOf" srcId="{89EFF755-0688-48A3-BE74-55C8A2062093}" destId="{3B711CF1-AD04-4947-9756-7A394B45369C}" srcOrd="34" destOrd="0" presId="urn:microsoft.com/office/officeart/2008/layout/CircleAccentTimeline"/>
    <dgm:cxn modelId="{3793B49C-CDE6-41B1-A1E3-3E829BDC5B23}" type="presParOf" srcId="{3B711CF1-AD04-4947-9756-7A394B45369C}" destId="{DC6F47C0-A659-48CF-BCAA-66C5B42C9EDC}" srcOrd="0" destOrd="0" presId="urn:microsoft.com/office/officeart/2008/layout/CircleAccentTimeline"/>
    <dgm:cxn modelId="{F02AEC3A-DF33-4D70-A506-61381FD46DE5}" type="presParOf" srcId="{3B711CF1-AD04-4947-9756-7A394B45369C}" destId="{B29DCB3C-D1EC-453A-B5B2-B67F69276F76}" srcOrd="1" destOrd="0" presId="urn:microsoft.com/office/officeart/2008/layout/CircleAccentTimeline"/>
    <dgm:cxn modelId="{8A17B048-EA89-4211-A5DE-3C11C381BF38}" type="presParOf" srcId="{3B711CF1-AD04-4947-9756-7A394B45369C}" destId="{3CADFD29-325C-4912-8389-26147A8D4B5E}" srcOrd="2" destOrd="0" presId="urn:microsoft.com/office/officeart/2008/layout/CircleAccentTimeline"/>
    <dgm:cxn modelId="{3DD19DA4-F963-4809-810E-E719EA5A40C5}" type="presParOf" srcId="{89EFF755-0688-48A3-BE74-55C8A2062093}" destId="{0076DF50-B670-49EE-9651-84DD8C9458B4}" srcOrd="35" destOrd="0" presId="urn:microsoft.com/office/officeart/2008/layout/CircleAccentTimeline"/>
    <dgm:cxn modelId="{F11027A2-1867-48A6-9BF3-68F3FAC4EE03}" type="presParOf" srcId="{89EFF755-0688-48A3-BE74-55C8A2062093}" destId="{EEC2D9F3-7A1B-43FA-82A2-1A601ED61A58}" srcOrd="36" destOrd="0" presId="urn:microsoft.com/office/officeart/2008/layout/CircleAccentTimeline"/>
    <dgm:cxn modelId="{6BBDC4A0-B510-4690-9321-DC53AA705A87}" type="presParOf" srcId="{89EFF755-0688-48A3-BE74-55C8A2062093}" destId="{53F6134A-15C9-4D56-BABD-FB4B976C116E}" srcOrd="37" destOrd="0" presId="urn:microsoft.com/office/officeart/2008/layout/CircleAccentTimeline"/>
    <dgm:cxn modelId="{194D9247-9A55-44B7-B54C-9F8C2FF0716E}" type="presParOf" srcId="{53F6134A-15C9-4D56-BABD-FB4B976C116E}" destId="{3B1915BA-B298-4A61-94BB-4D465EEB8DD4}" srcOrd="0" destOrd="0" presId="urn:microsoft.com/office/officeart/2008/layout/CircleAccentTimeline"/>
    <dgm:cxn modelId="{55ECA291-AC3A-4D63-9364-24F52A81B8BF}" type="presParOf" srcId="{53F6134A-15C9-4D56-BABD-FB4B976C116E}" destId="{A7A8523F-1236-40ED-BBFD-675C5E9AF139}" srcOrd="1" destOrd="0" presId="urn:microsoft.com/office/officeart/2008/layout/CircleAccentTimeline"/>
    <dgm:cxn modelId="{84272767-2AD8-4D9E-B3CD-8BA677F61210}" type="presParOf" srcId="{53F6134A-15C9-4D56-BABD-FB4B976C116E}" destId="{15041D68-32B6-4632-9D10-B4D84CA48FD6}" srcOrd="2" destOrd="0" presId="urn:microsoft.com/office/officeart/2008/layout/CircleAccentTimeline"/>
    <dgm:cxn modelId="{29150303-399D-4518-9233-EF3EC932EFC7}" type="presParOf" srcId="{89EFF755-0688-48A3-BE74-55C8A2062093}" destId="{16F08073-8D55-48AA-9CE8-09F08E1917CF}" srcOrd="38" destOrd="0" presId="urn:microsoft.com/office/officeart/2008/layout/CircleAccentTimeline"/>
    <dgm:cxn modelId="{CA6D7C79-E974-425D-B4D8-529EF73D91FC}" type="presParOf" srcId="{89EFF755-0688-48A3-BE74-55C8A2062093}" destId="{7B27959E-9730-4763-9DF0-33D5A9D38FC0}" srcOrd="39" destOrd="0" presId="urn:microsoft.com/office/officeart/2008/layout/CircleAccentTimeline"/>
    <dgm:cxn modelId="{022C358D-AB78-4E1F-9C2A-E6E1D754D6F0}" type="presParOf" srcId="{89EFF755-0688-48A3-BE74-55C8A2062093}" destId="{10C047E2-AD7C-46A1-B867-DB03CBEE7E94}" srcOrd="40" destOrd="0" presId="urn:microsoft.com/office/officeart/2008/layout/CircleAccentTimeline"/>
    <dgm:cxn modelId="{1DB6D787-2D97-4D67-8780-DE66AA9906D5}" type="presParOf" srcId="{89EFF755-0688-48A3-BE74-55C8A2062093}" destId="{9DEBABC0-E99E-4C08-920A-30F70186B3AA}" srcOrd="41" destOrd="0" presId="urn:microsoft.com/office/officeart/2008/layout/CircleAccentTimeline"/>
    <dgm:cxn modelId="{557BAA0F-5D17-4C85-9143-A6097BDF1F26}" type="presParOf" srcId="{9DEBABC0-E99E-4C08-920A-30F70186B3AA}" destId="{F60EEC1C-01D6-49FE-ADB4-6CE195DED53A}" srcOrd="0" destOrd="0" presId="urn:microsoft.com/office/officeart/2008/layout/CircleAccentTimeline"/>
    <dgm:cxn modelId="{3C1B5FBF-1840-4583-8616-EA67D16CD5C8}" type="presParOf" srcId="{9DEBABC0-E99E-4C08-920A-30F70186B3AA}" destId="{41A64730-3E5B-4180-974B-8D031C72FF38}" srcOrd="1" destOrd="0" presId="urn:microsoft.com/office/officeart/2008/layout/CircleAccentTimeline"/>
    <dgm:cxn modelId="{B67B2634-46A9-4D60-98AF-7F686CBFEDA8}" type="presParOf" srcId="{9DEBABC0-E99E-4C08-920A-30F70186B3AA}" destId="{DB00816F-43F5-4955-A144-F7D8C27923B8}" srcOrd="2" destOrd="0" presId="urn:microsoft.com/office/officeart/2008/layout/CircleAccentTimeline"/>
    <dgm:cxn modelId="{E736C8A9-78D9-418E-943C-45CA128513F8}" type="presParOf" srcId="{89EFF755-0688-48A3-BE74-55C8A2062093}" destId="{0E6D1E2E-DD4F-4CAD-9C6D-1B35556E4C7C}" srcOrd="42" destOrd="0" presId="urn:microsoft.com/office/officeart/2008/layout/CircleAccentTimeline"/>
    <dgm:cxn modelId="{C39D3D8E-AEA9-412E-9DE7-048A5BF6EA78}" type="presParOf" srcId="{89EFF755-0688-48A3-BE74-55C8A2062093}" destId="{3833F534-0022-41EE-AB20-E9F8C5F1615B}" srcOrd="43" destOrd="0" presId="urn:microsoft.com/office/officeart/2008/layout/CircleAccentTimeline"/>
    <dgm:cxn modelId="{007BB3AC-5EC1-4B14-A8A2-3386354FCBE9}" type="presParOf" srcId="{89EFF755-0688-48A3-BE74-55C8A2062093}" destId="{9541AF77-9C0B-480D-9121-A4BB34694B54}" srcOrd="44" destOrd="0" presId="urn:microsoft.com/office/officeart/2008/layout/CircleAccentTimeline"/>
    <dgm:cxn modelId="{4F6B6997-B465-4C38-9226-4F8665AC55DA}" type="presParOf" srcId="{89EFF755-0688-48A3-BE74-55C8A2062093}" destId="{D0F4DB61-761F-4AF9-A00B-10DCA68531F1}" srcOrd="45" destOrd="0" presId="urn:microsoft.com/office/officeart/2008/layout/CircleAccentTimeline"/>
    <dgm:cxn modelId="{EB0922F6-CF65-4B1B-B7E2-C12AE11B335B}" type="presParOf" srcId="{D0F4DB61-761F-4AF9-A00B-10DCA68531F1}" destId="{FD27B8E4-470F-4131-89D8-B1022CB12671}" srcOrd="0" destOrd="0" presId="urn:microsoft.com/office/officeart/2008/layout/CircleAccentTimeline"/>
    <dgm:cxn modelId="{71B8E92E-A801-4355-85DC-48E4330A2074}" type="presParOf" srcId="{D0F4DB61-761F-4AF9-A00B-10DCA68531F1}" destId="{CFA90938-D1C8-42E6-9294-E803612918E1}" srcOrd="1" destOrd="0" presId="urn:microsoft.com/office/officeart/2008/layout/CircleAccentTimeline"/>
    <dgm:cxn modelId="{BB53FA71-EE35-425F-981C-57115CA22D77}" type="presParOf" srcId="{D0F4DB61-761F-4AF9-A00B-10DCA68531F1}" destId="{FCA9105E-AF77-49F4-9776-1402FCA4D032}" srcOrd="2" destOrd="0" presId="urn:microsoft.com/office/officeart/2008/layout/CircleAccentTimeline"/>
    <dgm:cxn modelId="{3BFB89E6-4462-42D3-8848-2F91283F0012}" type="presParOf" srcId="{89EFF755-0688-48A3-BE74-55C8A2062093}" destId="{47425892-27FF-4549-86DE-3C9690D837EE}" srcOrd="46" destOrd="0" presId="urn:microsoft.com/office/officeart/2008/layout/CircleAccentTimeline"/>
    <dgm:cxn modelId="{93AA7084-392C-4AA8-9165-4D736B6B3F37}" type="presParOf" srcId="{89EFF755-0688-48A3-BE74-55C8A2062093}" destId="{4D451FA5-1A23-471C-AA76-B259098D2AFA}" srcOrd="47" destOrd="0" presId="urn:microsoft.com/office/officeart/2008/layout/CircleAccentTimeline"/>
    <dgm:cxn modelId="{CD457B12-D889-41CC-9A69-50E738CABFF0}" type="presParOf" srcId="{89EFF755-0688-48A3-BE74-55C8A2062093}" destId="{F7580578-C65F-4EFA-9D61-E05F7CBD1C1D}" srcOrd="48" destOrd="0" presId="urn:microsoft.com/office/officeart/2008/layout/CircleAccentTimeline"/>
    <dgm:cxn modelId="{272C1AF8-32C2-4F66-ABEE-A45830B919F6}" type="presParOf" srcId="{F7580578-C65F-4EFA-9D61-E05F7CBD1C1D}" destId="{5EE019E3-0006-481B-9D3A-5F5BF551C943}" srcOrd="0" destOrd="0" presId="urn:microsoft.com/office/officeart/2008/layout/CircleAccentTimeline"/>
    <dgm:cxn modelId="{2E36A864-D6C5-4B3B-9135-CC57D4A42F34}" type="presParOf" srcId="{F7580578-C65F-4EFA-9D61-E05F7CBD1C1D}" destId="{8869C024-9F1D-418C-B984-8026387B58A4}" srcOrd="1" destOrd="0" presId="urn:microsoft.com/office/officeart/2008/layout/CircleAccentTimeline"/>
    <dgm:cxn modelId="{CE2DF98E-3FB1-4869-A913-E0CAD84ECCDB}" type="presParOf" srcId="{F7580578-C65F-4EFA-9D61-E05F7CBD1C1D}" destId="{95FB1211-CDD7-488B-8B28-136635A0C82C}" srcOrd="2" destOrd="0" presId="urn:microsoft.com/office/officeart/2008/layout/CircleAccentTimeline"/>
    <dgm:cxn modelId="{E9964360-270B-40D2-A232-4DAD64FC44B5}" type="presParOf" srcId="{89EFF755-0688-48A3-BE74-55C8A2062093}" destId="{44D4937A-6466-4400-91DE-89DBB2E8E9A8}" srcOrd="49" destOrd="0" presId="urn:microsoft.com/office/officeart/2008/layout/CircleAccentTimeline"/>
    <dgm:cxn modelId="{9ACA48EA-76E8-4F24-A8DF-79D472DC2582}" type="presParOf" srcId="{89EFF755-0688-48A3-BE74-55C8A2062093}" destId="{5AAD991C-82F4-4AC2-88A8-602483912102}" srcOrd="5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1549BA-EAEB-4820-BA65-B6EBD23405E5}" type="doc">
      <dgm:prSet loTypeId="urn:microsoft.com/office/officeart/2008/layout/CircleAccentTimeline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15291AC-A986-40E0-AD3C-2D5D76E3B9E8}">
      <dgm:prSet phldrT="[Tekst]"/>
      <dgm:spPr/>
      <dgm:t>
        <a:bodyPr/>
        <a:lstStyle/>
        <a:p>
          <a:r>
            <a:rPr lang="pl-PL" dirty="0" smtClean="0"/>
            <a:t>2004</a:t>
          </a:r>
          <a:endParaRPr lang="pl-PL" dirty="0"/>
        </a:p>
      </dgm:t>
    </dgm:pt>
    <dgm:pt modelId="{599C721A-8A11-45DD-84A0-CD3A32541F16}" type="parTrans" cxnId="{F867393F-9AF8-4000-B70E-DDD32750D2FE}">
      <dgm:prSet/>
      <dgm:spPr/>
      <dgm:t>
        <a:bodyPr/>
        <a:lstStyle/>
        <a:p>
          <a:endParaRPr lang="pl-PL"/>
        </a:p>
      </dgm:t>
    </dgm:pt>
    <dgm:pt modelId="{6609A3FB-6D6A-46C7-97B3-B4BF8033B896}" type="sibTrans" cxnId="{F867393F-9AF8-4000-B70E-DDD32750D2FE}">
      <dgm:prSet/>
      <dgm:spPr/>
      <dgm:t>
        <a:bodyPr/>
        <a:lstStyle/>
        <a:p>
          <a:endParaRPr lang="pl-PL"/>
        </a:p>
      </dgm:t>
    </dgm:pt>
    <dgm:pt modelId="{29D5DACE-3A4A-4A31-B3D1-811BF273CD56}">
      <dgm:prSet phldrT="[Tekst]"/>
      <dgm:spPr/>
      <dgm:t>
        <a:bodyPr/>
        <a:lstStyle/>
        <a:p>
          <a:r>
            <a:rPr lang="pl-PL" dirty="0" smtClean="0"/>
            <a:t>2005</a:t>
          </a:r>
          <a:endParaRPr lang="pl-PL" dirty="0"/>
        </a:p>
      </dgm:t>
    </dgm:pt>
    <dgm:pt modelId="{C0AF2F5C-07D1-4F2A-96CF-355FEF09EDB1}" type="parTrans" cxnId="{FF3DB494-E3C7-43D1-913F-9C1C3C17EBFC}">
      <dgm:prSet/>
      <dgm:spPr/>
      <dgm:t>
        <a:bodyPr/>
        <a:lstStyle/>
        <a:p>
          <a:endParaRPr lang="pl-PL"/>
        </a:p>
      </dgm:t>
    </dgm:pt>
    <dgm:pt modelId="{26C3EA05-6CE3-464B-A0E0-007F98431D94}" type="sibTrans" cxnId="{FF3DB494-E3C7-43D1-913F-9C1C3C17EBFC}">
      <dgm:prSet/>
      <dgm:spPr/>
      <dgm:t>
        <a:bodyPr/>
        <a:lstStyle/>
        <a:p>
          <a:endParaRPr lang="pl-PL"/>
        </a:p>
      </dgm:t>
    </dgm:pt>
    <dgm:pt modelId="{E23A5537-86D3-42B8-A214-BEF082886926}">
      <dgm:prSet phldrT="[Tekst]" phldr="1"/>
      <dgm:spPr/>
      <dgm:t>
        <a:bodyPr/>
        <a:lstStyle/>
        <a:p>
          <a:endParaRPr lang="pl-PL" dirty="0"/>
        </a:p>
      </dgm:t>
    </dgm:pt>
    <dgm:pt modelId="{E19600F1-796C-484F-AE4B-145D016BD21B}" type="parTrans" cxnId="{58F842BF-66D7-4A2B-8F63-CDF43C564448}">
      <dgm:prSet/>
      <dgm:spPr/>
      <dgm:t>
        <a:bodyPr/>
        <a:lstStyle/>
        <a:p>
          <a:endParaRPr lang="pl-PL"/>
        </a:p>
      </dgm:t>
    </dgm:pt>
    <dgm:pt modelId="{7C9FE624-B5DA-4C26-987D-B57876669550}" type="sibTrans" cxnId="{58F842BF-66D7-4A2B-8F63-CDF43C564448}">
      <dgm:prSet/>
      <dgm:spPr/>
      <dgm:t>
        <a:bodyPr/>
        <a:lstStyle/>
        <a:p>
          <a:endParaRPr lang="pl-PL"/>
        </a:p>
      </dgm:t>
    </dgm:pt>
    <dgm:pt modelId="{BDD01BC1-503F-4ACF-B6C1-D7DB9EE11877}">
      <dgm:prSet phldrT="[Tekst]"/>
      <dgm:spPr/>
      <dgm:t>
        <a:bodyPr/>
        <a:lstStyle/>
        <a:p>
          <a:r>
            <a:rPr lang="pl-PL" dirty="0" smtClean="0"/>
            <a:t>2009</a:t>
          </a:r>
          <a:endParaRPr lang="pl-PL" dirty="0"/>
        </a:p>
      </dgm:t>
    </dgm:pt>
    <dgm:pt modelId="{3FF0072B-CA63-40B7-8454-56DE135024D7}" type="parTrans" cxnId="{557D52F3-7328-4F5D-9013-A774B59E5E43}">
      <dgm:prSet/>
      <dgm:spPr/>
      <dgm:t>
        <a:bodyPr/>
        <a:lstStyle/>
        <a:p>
          <a:endParaRPr lang="pl-PL"/>
        </a:p>
      </dgm:t>
    </dgm:pt>
    <dgm:pt modelId="{E014D0EB-A3EF-4EAF-998C-E62ED13FCCAD}" type="sibTrans" cxnId="{557D52F3-7328-4F5D-9013-A774B59E5E43}">
      <dgm:prSet/>
      <dgm:spPr/>
      <dgm:t>
        <a:bodyPr/>
        <a:lstStyle/>
        <a:p>
          <a:endParaRPr lang="pl-PL"/>
        </a:p>
      </dgm:t>
    </dgm:pt>
    <dgm:pt modelId="{7BC5ECA9-72D6-4085-A718-855E3AE68C7A}">
      <dgm:prSet phldrT="[Tekst]" phldr="1"/>
      <dgm:spPr/>
      <dgm:t>
        <a:bodyPr/>
        <a:lstStyle/>
        <a:p>
          <a:endParaRPr lang="pl-PL" dirty="0"/>
        </a:p>
      </dgm:t>
    </dgm:pt>
    <dgm:pt modelId="{01B486C0-5CA9-4C44-A893-27E9ABCC26C1}" type="parTrans" cxnId="{084551E0-53ED-4695-8D68-3AA21CC6CBDE}">
      <dgm:prSet/>
      <dgm:spPr/>
      <dgm:t>
        <a:bodyPr/>
        <a:lstStyle/>
        <a:p>
          <a:endParaRPr lang="pl-PL"/>
        </a:p>
      </dgm:t>
    </dgm:pt>
    <dgm:pt modelId="{4BD6E427-94B7-4665-8ED8-C5C981B3786D}" type="sibTrans" cxnId="{084551E0-53ED-4695-8D68-3AA21CC6CBDE}">
      <dgm:prSet/>
      <dgm:spPr/>
      <dgm:t>
        <a:bodyPr/>
        <a:lstStyle/>
        <a:p>
          <a:endParaRPr lang="pl-PL"/>
        </a:p>
      </dgm:t>
    </dgm:pt>
    <dgm:pt modelId="{45B9A5A7-B115-452D-996F-597E8697A8AF}">
      <dgm:prSet phldrT="[Tekst]" phldr="1"/>
      <dgm:spPr/>
      <dgm:t>
        <a:bodyPr/>
        <a:lstStyle/>
        <a:p>
          <a:endParaRPr lang="pl-PL" dirty="0"/>
        </a:p>
      </dgm:t>
    </dgm:pt>
    <dgm:pt modelId="{907A85E6-EC6A-4F3E-9D74-9B6703EB1529}" type="parTrans" cxnId="{5BAEDC1E-D6D5-4040-859F-F50DEF3A7205}">
      <dgm:prSet/>
      <dgm:spPr/>
      <dgm:t>
        <a:bodyPr/>
        <a:lstStyle/>
        <a:p>
          <a:endParaRPr lang="pl-PL"/>
        </a:p>
      </dgm:t>
    </dgm:pt>
    <dgm:pt modelId="{48C7863C-70FF-4961-BFAD-7BCF104B6961}" type="sibTrans" cxnId="{5BAEDC1E-D6D5-4040-859F-F50DEF3A7205}">
      <dgm:prSet/>
      <dgm:spPr/>
      <dgm:t>
        <a:bodyPr/>
        <a:lstStyle/>
        <a:p>
          <a:endParaRPr lang="pl-PL"/>
        </a:p>
      </dgm:t>
    </dgm:pt>
    <dgm:pt modelId="{A79CEC81-B862-49AB-B3CE-0214A8E36F92}">
      <dgm:prSet phldrT="[Tekst]"/>
      <dgm:spPr/>
      <dgm:t>
        <a:bodyPr/>
        <a:lstStyle/>
        <a:p>
          <a:endParaRPr lang="pl-PL" dirty="0"/>
        </a:p>
      </dgm:t>
    </dgm:pt>
    <dgm:pt modelId="{9EE97707-2CE5-4736-920A-000B66464BDD}" type="parTrans" cxnId="{78DCDBC2-9678-4575-B944-959855766F14}">
      <dgm:prSet/>
      <dgm:spPr/>
      <dgm:t>
        <a:bodyPr/>
        <a:lstStyle/>
        <a:p>
          <a:endParaRPr lang="pl-PL"/>
        </a:p>
      </dgm:t>
    </dgm:pt>
    <dgm:pt modelId="{8E91972B-21E9-46C3-B0C6-14C8A72A2E11}" type="sibTrans" cxnId="{78DCDBC2-9678-4575-B944-959855766F14}">
      <dgm:prSet/>
      <dgm:spPr/>
      <dgm:t>
        <a:bodyPr/>
        <a:lstStyle/>
        <a:p>
          <a:endParaRPr lang="pl-PL"/>
        </a:p>
      </dgm:t>
    </dgm:pt>
    <dgm:pt modelId="{DE80DD26-CFF5-44C8-9121-C20102F51B7E}">
      <dgm:prSet phldrT="[Tekst]"/>
      <dgm:spPr/>
      <dgm:t>
        <a:bodyPr/>
        <a:lstStyle/>
        <a:p>
          <a:endParaRPr lang="pl-PL" dirty="0"/>
        </a:p>
      </dgm:t>
    </dgm:pt>
    <dgm:pt modelId="{5AB71D76-783E-4025-B0CA-4EE08EA862DE}" type="parTrans" cxnId="{34316C79-01ED-477F-B1EB-C715412AEADB}">
      <dgm:prSet/>
      <dgm:spPr/>
      <dgm:t>
        <a:bodyPr/>
        <a:lstStyle/>
        <a:p>
          <a:endParaRPr lang="pl-PL"/>
        </a:p>
      </dgm:t>
    </dgm:pt>
    <dgm:pt modelId="{38414CB3-DF2B-45A2-80FA-9262F5E13463}" type="sibTrans" cxnId="{34316C79-01ED-477F-B1EB-C715412AEADB}">
      <dgm:prSet/>
      <dgm:spPr/>
      <dgm:t>
        <a:bodyPr/>
        <a:lstStyle/>
        <a:p>
          <a:endParaRPr lang="pl-PL"/>
        </a:p>
      </dgm:t>
    </dgm:pt>
    <dgm:pt modelId="{D4C282F3-E94C-46A4-99EE-52CF0132EA84}">
      <dgm:prSet phldrT="[Tekst]"/>
      <dgm:spPr/>
      <dgm:t>
        <a:bodyPr/>
        <a:lstStyle/>
        <a:p>
          <a:r>
            <a:rPr lang="pl-PL" dirty="0" smtClean="0"/>
            <a:t>2014</a:t>
          </a:r>
          <a:endParaRPr lang="pl-PL" dirty="0"/>
        </a:p>
      </dgm:t>
    </dgm:pt>
    <dgm:pt modelId="{50035586-174E-49FB-9EAD-13E7574C9C8D}" type="parTrans" cxnId="{E8E4887A-973C-486A-A870-13C652ACCB53}">
      <dgm:prSet/>
      <dgm:spPr/>
      <dgm:t>
        <a:bodyPr/>
        <a:lstStyle/>
        <a:p>
          <a:endParaRPr lang="pl-PL"/>
        </a:p>
      </dgm:t>
    </dgm:pt>
    <dgm:pt modelId="{11100295-0D48-498C-B1E5-BD8923750EE0}" type="sibTrans" cxnId="{E8E4887A-973C-486A-A870-13C652ACCB53}">
      <dgm:prSet/>
      <dgm:spPr/>
      <dgm:t>
        <a:bodyPr/>
        <a:lstStyle/>
        <a:p>
          <a:endParaRPr lang="pl-PL"/>
        </a:p>
      </dgm:t>
    </dgm:pt>
    <dgm:pt modelId="{B717C615-9219-41BD-B0D1-6F669494732D}">
      <dgm:prSet phldrT="[Tekst]"/>
      <dgm:spPr/>
      <dgm:t>
        <a:bodyPr/>
        <a:lstStyle/>
        <a:p>
          <a:endParaRPr lang="pl-PL" dirty="0"/>
        </a:p>
      </dgm:t>
    </dgm:pt>
    <dgm:pt modelId="{84A86763-2137-4488-8BF2-01D50D37C8A0}" type="parTrans" cxnId="{BE60E099-831C-452E-B953-8B13C91A0275}">
      <dgm:prSet/>
      <dgm:spPr/>
      <dgm:t>
        <a:bodyPr/>
        <a:lstStyle/>
        <a:p>
          <a:endParaRPr lang="pl-PL"/>
        </a:p>
      </dgm:t>
    </dgm:pt>
    <dgm:pt modelId="{88B2E6E5-5D56-4B1C-9850-9D51429389A5}" type="sibTrans" cxnId="{BE60E099-831C-452E-B953-8B13C91A0275}">
      <dgm:prSet/>
      <dgm:spPr/>
      <dgm:t>
        <a:bodyPr/>
        <a:lstStyle/>
        <a:p>
          <a:endParaRPr lang="pl-PL"/>
        </a:p>
      </dgm:t>
    </dgm:pt>
    <dgm:pt modelId="{86220C42-0957-407B-AD25-78D0619153A8}">
      <dgm:prSet phldrT="[Tekst]"/>
      <dgm:spPr/>
      <dgm:t>
        <a:bodyPr/>
        <a:lstStyle/>
        <a:p>
          <a:endParaRPr lang="pl-PL" dirty="0"/>
        </a:p>
      </dgm:t>
    </dgm:pt>
    <dgm:pt modelId="{984F97C9-BBBF-4E13-B59A-D630E5AF8CAC}" type="parTrans" cxnId="{A80FEB81-5622-4848-A3F7-2E634FEFA399}">
      <dgm:prSet/>
      <dgm:spPr/>
      <dgm:t>
        <a:bodyPr/>
        <a:lstStyle/>
        <a:p>
          <a:endParaRPr lang="pl-PL"/>
        </a:p>
      </dgm:t>
    </dgm:pt>
    <dgm:pt modelId="{598EBA89-19EB-4688-A9F5-329268630D58}" type="sibTrans" cxnId="{A80FEB81-5622-4848-A3F7-2E634FEFA399}">
      <dgm:prSet/>
      <dgm:spPr/>
      <dgm:t>
        <a:bodyPr/>
        <a:lstStyle/>
        <a:p>
          <a:endParaRPr lang="pl-PL"/>
        </a:p>
      </dgm:t>
    </dgm:pt>
    <dgm:pt modelId="{6C85679F-1B0F-4F0F-9B71-BB1B9AAD3041}">
      <dgm:prSet phldrT="[Tekst]"/>
      <dgm:spPr/>
      <dgm:t>
        <a:bodyPr/>
        <a:lstStyle/>
        <a:p>
          <a:r>
            <a:rPr lang="pl-PL" dirty="0" smtClean="0"/>
            <a:t>2017</a:t>
          </a:r>
          <a:endParaRPr lang="pl-PL" dirty="0"/>
        </a:p>
      </dgm:t>
    </dgm:pt>
    <dgm:pt modelId="{4AEB088B-81C3-4D32-82A4-3BEB01118847}" type="parTrans" cxnId="{5AEBC675-36BD-4761-A3DD-2AC444D7DED8}">
      <dgm:prSet/>
      <dgm:spPr/>
      <dgm:t>
        <a:bodyPr/>
        <a:lstStyle/>
        <a:p>
          <a:endParaRPr lang="pl-PL"/>
        </a:p>
      </dgm:t>
    </dgm:pt>
    <dgm:pt modelId="{53272541-5E81-4D88-91BF-7434ECBC0CE4}" type="sibTrans" cxnId="{5AEBC675-36BD-4761-A3DD-2AC444D7DED8}">
      <dgm:prSet/>
      <dgm:spPr/>
      <dgm:t>
        <a:bodyPr/>
        <a:lstStyle/>
        <a:p>
          <a:endParaRPr lang="pl-PL"/>
        </a:p>
      </dgm:t>
    </dgm:pt>
    <dgm:pt modelId="{DB69B998-40BB-4F93-BE7A-1561EC9E084F}">
      <dgm:prSet phldrT="[Tekst]"/>
      <dgm:spPr/>
      <dgm:t>
        <a:bodyPr/>
        <a:lstStyle/>
        <a:p>
          <a:endParaRPr lang="pl-PL" dirty="0"/>
        </a:p>
      </dgm:t>
    </dgm:pt>
    <dgm:pt modelId="{51D7E722-C072-420A-8CF8-3BA4BA39A162}" type="parTrans" cxnId="{32A017F2-2889-49E9-95ED-41BDE249B250}">
      <dgm:prSet/>
      <dgm:spPr/>
      <dgm:t>
        <a:bodyPr/>
        <a:lstStyle/>
        <a:p>
          <a:endParaRPr lang="pl-PL"/>
        </a:p>
      </dgm:t>
    </dgm:pt>
    <dgm:pt modelId="{904273F8-1291-4327-BE38-712D8A495A2A}" type="sibTrans" cxnId="{32A017F2-2889-49E9-95ED-41BDE249B250}">
      <dgm:prSet/>
      <dgm:spPr/>
      <dgm:t>
        <a:bodyPr/>
        <a:lstStyle/>
        <a:p>
          <a:endParaRPr lang="pl-PL"/>
        </a:p>
      </dgm:t>
    </dgm:pt>
    <dgm:pt modelId="{74752425-9EA8-4DFC-8743-108BD91D770C}">
      <dgm:prSet phldrT="[Tekst]"/>
      <dgm:spPr/>
      <dgm:t>
        <a:bodyPr/>
        <a:lstStyle/>
        <a:p>
          <a:endParaRPr lang="pl-PL" dirty="0"/>
        </a:p>
      </dgm:t>
    </dgm:pt>
    <dgm:pt modelId="{5C025C8A-D97C-46A9-829C-9960F5F05AFD}" type="parTrans" cxnId="{6759E1C1-63FD-424E-B22C-D94AEDD0F12B}">
      <dgm:prSet/>
      <dgm:spPr/>
      <dgm:t>
        <a:bodyPr/>
        <a:lstStyle/>
        <a:p>
          <a:endParaRPr lang="pl-PL"/>
        </a:p>
      </dgm:t>
    </dgm:pt>
    <dgm:pt modelId="{06B0E916-DB79-4DBE-B29F-C3A7070EE8B5}" type="sibTrans" cxnId="{6759E1C1-63FD-424E-B22C-D94AEDD0F12B}">
      <dgm:prSet/>
      <dgm:spPr/>
      <dgm:t>
        <a:bodyPr/>
        <a:lstStyle/>
        <a:p>
          <a:endParaRPr lang="pl-PL"/>
        </a:p>
      </dgm:t>
    </dgm:pt>
    <dgm:pt modelId="{89EFF755-0688-48A3-BE74-55C8A2062093}" type="pres">
      <dgm:prSet presAssocID="{CC1549BA-EAEB-4820-BA65-B6EBD23405E5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D14B77BB-836E-4366-A94D-274E017810A7}" type="pres">
      <dgm:prSet presAssocID="{E15291AC-A986-40E0-AD3C-2D5D76E3B9E8}" presName="parComposite" presStyleCnt="0"/>
      <dgm:spPr/>
    </dgm:pt>
    <dgm:pt modelId="{A2259ED9-CBCD-4989-AFED-7C0B7FC3745E}" type="pres">
      <dgm:prSet presAssocID="{E15291AC-A986-40E0-AD3C-2D5D76E3B9E8}" presName="parBigCircle" presStyleLbl="node0" presStyleIdx="0" presStyleCnt="5"/>
      <dgm:spPr>
        <a:solidFill>
          <a:srgbClr val="808000"/>
        </a:solidFill>
      </dgm:spPr>
    </dgm:pt>
    <dgm:pt modelId="{24BFE7A7-21EC-48D7-A340-0CEF338B3FCB}" type="pres">
      <dgm:prSet presAssocID="{E15291AC-A986-40E0-AD3C-2D5D76E3B9E8}" presName="parTx" presStyleLbl="revTx" presStyleIdx="0" presStyleCnt="23"/>
      <dgm:spPr/>
      <dgm:t>
        <a:bodyPr/>
        <a:lstStyle/>
        <a:p>
          <a:endParaRPr lang="pl-PL"/>
        </a:p>
      </dgm:t>
    </dgm:pt>
    <dgm:pt modelId="{768C1CA5-39EE-421A-87E0-F9F0EBCED140}" type="pres">
      <dgm:prSet presAssocID="{E15291AC-A986-40E0-AD3C-2D5D76E3B9E8}" presName="bSpace" presStyleCnt="0"/>
      <dgm:spPr/>
    </dgm:pt>
    <dgm:pt modelId="{8AA6D8A8-0238-4065-9E61-6B8DAC56F64E}" type="pres">
      <dgm:prSet presAssocID="{E15291AC-A986-40E0-AD3C-2D5D76E3B9E8}" presName="parBackupNorm" presStyleCnt="0"/>
      <dgm:spPr/>
    </dgm:pt>
    <dgm:pt modelId="{05F9A42B-6E26-4448-A6E9-C8E7E58A1BA4}" type="pres">
      <dgm:prSet presAssocID="{6609A3FB-6D6A-46C7-97B3-B4BF8033B896}" presName="parSpace" presStyleCnt="0"/>
      <dgm:spPr/>
    </dgm:pt>
    <dgm:pt modelId="{8EE695A2-526C-4EDB-8730-0A6E912819B0}" type="pres">
      <dgm:prSet presAssocID="{29D5DACE-3A4A-4A31-B3D1-811BF273CD56}" presName="parComposite" presStyleCnt="0"/>
      <dgm:spPr/>
    </dgm:pt>
    <dgm:pt modelId="{F4FA192F-1C27-438C-A9D2-AF28313ED48D}" type="pres">
      <dgm:prSet presAssocID="{29D5DACE-3A4A-4A31-B3D1-811BF273CD56}" presName="parBigCircle" presStyleLbl="node0" presStyleIdx="1" presStyleCnt="5"/>
      <dgm:spPr>
        <a:solidFill>
          <a:schemeClr val="accent4">
            <a:lumMod val="75000"/>
          </a:schemeClr>
        </a:solidFill>
      </dgm:spPr>
    </dgm:pt>
    <dgm:pt modelId="{56EF5265-04D9-49CF-93DA-5CC22CF14C6B}" type="pres">
      <dgm:prSet presAssocID="{29D5DACE-3A4A-4A31-B3D1-811BF273CD56}" presName="parTx" presStyleLbl="revTx" presStyleIdx="1" presStyleCnt="23"/>
      <dgm:spPr/>
      <dgm:t>
        <a:bodyPr/>
        <a:lstStyle/>
        <a:p>
          <a:endParaRPr lang="pl-PL"/>
        </a:p>
      </dgm:t>
    </dgm:pt>
    <dgm:pt modelId="{B652B110-6358-432F-BFE0-C057DF5589E6}" type="pres">
      <dgm:prSet presAssocID="{29D5DACE-3A4A-4A31-B3D1-811BF273CD56}" presName="bSpace" presStyleCnt="0"/>
      <dgm:spPr/>
    </dgm:pt>
    <dgm:pt modelId="{659DEB0E-3364-4BEC-8C9B-D0A5A0C687BC}" type="pres">
      <dgm:prSet presAssocID="{29D5DACE-3A4A-4A31-B3D1-811BF273CD56}" presName="parBackupNorm" presStyleCnt="0"/>
      <dgm:spPr/>
    </dgm:pt>
    <dgm:pt modelId="{F2A4630D-6ED1-4755-A21F-5206FCD43BF2}" type="pres">
      <dgm:prSet presAssocID="{26C3EA05-6CE3-464B-A0E0-007F98431D94}" presName="parSpace" presStyleCnt="0"/>
      <dgm:spPr/>
    </dgm:pt>
    <dgm:pt modelId="{C17E09C3-EA1F-4119-B9B0-12C5F3425ABE}" type="pres">
      <dgm:prSet presAssocID="{E23A5537-86D3-42B8-A214-BEF082886926}" presName="desBackupLeftNorm" presStyleCnt="0"/>
      <dgm:spPr/>
    </dgm:pt>
    <dgm:pt modelId="{BCA12D54-0A9E-4487-8720-D6849E5FB990}" type="pres">
      <dgm:prSet presAssocID="{E23A5537-86D3-42B8-A214-BEF082886926}" presName="desComposite" presStyleCnt="0"/>
      <dgm:spPr/>
    </dgm:pt>
    <dgm:pt modelId="{32CF6A8A-3CDE-4DD8-853C-42D1DB9B9E32}" type="pres">
      <dgm:prSet presAssocID="{E23A5537-86D3-42B8-A214-BEF082886926}" presName="desCircle" presStyleLbl="node1" presStyleIdx="0" presStyleCnt="9"/>
      <dgm:spPr>
        <a:solidFill>
          <a:schemeClr val="accent6"/>
        </a:solidFill>
      </dgm:spPr>
    </dgm:pt>
    <dgm:pt modelId="{C11D2E5A-89CA-47B1-8B79-3D9A642C3EBD}" type="pres">
      <dgm:prSet presAssocID="{E23A5537-86D3-42B8-A214-BEF082886926}" presName="chTx" presStyleLbl="revTx" presStyleIdx="2" presStyleCnt="23"/>
      <dgm:spPr/>
      <dgm:t>
        <a:bodyPr/>
        <a:lstStyle/>
        <a:p>
          <a:endParaRPr lang="pl-PL"/>
        </a:p>
      </dgm:t>
    </dgm:pt>
    <dgm:pt modelId="{61D70A06-5DC3-4742-953D-CD08ED74217F}" type="pres">
      <dgm:prSet presAssocID="{E23A5537-86D3-42B8-A214-BEF082886926}" presName="desTx" presStyleLbl="revTx" presStyleIdx="3" presStyleCnt="23">
        <dgm:presLayoutVars>
          <dgm:bulletEnabled val="1"/>
        </dgm:presLayoutVars>
      </dgm:prSet>
      <dgm:spPr/>
    </dgm:pt>
    <dgm:pt modelId="{8A8EB392-57A2-4187-9D11-EA625FAB7528}" type="pres">
      <dgm:prSet presAssocID="{E23A5537-86D3-42B8-A214-BEF082886926}" presName="desBackupRightNorm" presStyleCnt="0"/>
      <dgm:spPr/>
    </dgm:pt>
    <dgm:pt modelId="{01EEC220-5806-4E63-907A-A6FDD9329C02}" type="pres">
      <dgm:prSet presAssocID="{7C9FE624-B5DA-4C26-987D-B57876669550}" presName="desSpace" presStyleCnt="0"/>
      <dgm:spPr/>
    </dgm:pt>
    <dgm:pt modelId="{1388C6B7-44A6-4A25-B190-B4A12EC0BECA}" type="pres">
      <dgm:prSet presAssocID="{DE80DD26-CFF5-44C8-9121-C20102F51B7E}" presName="desBackupLeftNorm" presStyleCnt="0"/>
      <dgm:spPr/>
    </dgm:pt>
    <dgm:pt modelId="{A3B5460D-DA22-4DA5-826F-28C1A4BD5220}" type="pres">
      <dgm:prSet presAssocID="{DE80DD26-CFF5-44C8-9121-C20102F51B7E}" presName="desComposite" presStyleCnt="0"/>
      <dgm:spPr/>
    </dgm:pt>
    <dgm:pt modelId="{0808C689-9D76-452C-8EA8-4CEB2CF11680}" type="pres">
      <dgm:prSet presAssocID="{DE80DD26-CFF5-44C8-9121-C20102F51B7E}" presName="desCircle" presStyleLbl="node1" presStyleIdx="1" presStyleCnt="9"/>
      <dgm:spPr>
        <a:solidFill>
          <a:schemeClr val="accent6"/>
        </a:solidFill>
      </dgm:spPr>
    </dgm:pt>
    <dgm:pt modelId="{4DFFA31D-8409-401E-8E08-BD7FB82B10E7}" type="pres">
      <dgm:prSet presAssocID="{DE80DD26-CFF5-44C8-9121-C20102F51B7E}" presName="chTx" presStyleLbl="revTx" presStyleIdx="4" presStyleCnt="23"/>
      <dgm:spPr/>
      <dgm:t>
        <a:bodyPr/>
        <a:lstStyle/>
        <a:p>
          <a:endParaRPr lang="pl-PL"/>
        </a:p>
      </dgm:t>
    </dgm:pt>
    <dgm:pt modelId="{3E159328-A6CB-4F8E-9980-4F5DD016E66C}" type="pres">
      <dgm:prSet presAssocID="{DE80DD26-CFF5-44C8-9121-C20102F51B7E}" presName="desTx" presStyleLbl="revTx" presStyleIdx="5" presStyleCnt="23">
        <dgm:presLayoutVars>
          <dgm:bulletEnabled val="1"/>
        </dgm:presLayoutVars>
      </dgm:prSet>
      <dgm:spPr/>
    </dgm:pt>
    <dgm:pt modelId="{3BAC8EAB-1A5B-4BF2-9E54-ECEC82C8DF43}" type="pres">
      <dgm:prSet presAssocID="{DE80DD26-CFF5-44C8-9121-C20102F51B7E}" presName="desBackupRightNorm" presStyleCnt="0"/>
      <dgm:spPr/>
    </dgm:pt>
    <dgm:pt modelId="{71B6C674-2622-45F5-ACDA-ECE087FD7266}" type="pres">
      <dgm:prSet presAssocID="{38414CB3-DF2B-45A2-80FA-9262F5E13463}" presName="desSpace" presStyleCnt="0"/>
      <dgm:spPr/>
    </dgm:pt>
    <dgm:pt modelId="{988A0835-7220-4060-B152-B4F69BF77E03}" type="pres">
      <dgm:prSet presAssocID="{A79CEC81-B862-49AB-B3CE-0214A8E36F92}" presName="desBackupLeftNorm" presStyleCnt="0"/>
      <dgm:spPr/>
    </dgm:pt>
    <dgm:pt modelId="{713394DE-38A3-48D5-A56E-5FAA5A101906}" type="pres">
      <dgm:prSet presAssocID="{A79CEC81-B862-49AB-B3CE-0214A8E36F92}" presName="desComposite" presStyleCnt="0"/>
      <dgm:spPr/>
    </dgm:pt>
    <dgm:pt modelId="{41C477D7-EE0D-48E3-9331-01D44F7EA762}" type="pres">
      <dgm:prSet presAssocID="{A79CEC81-B862-49AB-B3CE-0214A8E36F92}" presName="desCircle" presStyleLbl="node1" presStyleIdx="2" presStyleCnt="9"/>
      <dgm:spPr>
        <a:solidFill>
          <a:schemeClr val="accent6"/>
        </a:solidFill>
      </dgm:spPr>
    </dgm:pt>
    <dgm:pt modelId="{E32EC95C-B2C3-4018-9FF0-4018E59ADCC2}" type="pres">
      <dgm:prSet presAssocID="{A79CEC81-B862-49AB-B3CE-0214A8E36F92}" presName="chTx" presStyleLbl="revTx" presStyleIdx="6" presStyleCnt="23"/>
      <dgm:spPr/>
      <dgm:t>
        <a:bodyPr/>
        <a:lstStyle/>
        <a:p>
          <a:endParaRPr lang="pl-PL"/>
        </a:p>
      </dgm:t>
    </dgm:pt>
    <dgm:pt modelId="{8C46FDA7-3EF1-4EC4-88F3-14021FFBF928}" type="pres">
      <dgm:prSet presAssocID="{A79CEC81-B862-49AB-B3CE-0214A8E36F92}" presName="desTx" presStyleLbl="revTx" presStyleIdx="7" presStyleCnt="23">
        <dgm:presLayoutVars>
          <dgm:bulletEnabled val="1"/>
        </dgm:presLayoutVars>
      </dgm:prSet>
      <dgm:spPr/>
    </dgm:pt>
    <dgm:pt modelId="{6C6871FF-DC71-4277-8754-03FD146953BA}" type="pres">
      <dgm:prSet presAssocID="{A79CEC81-B862-49AB-B3CE-0214A8E36F92}" presName="desBackupRightNorm" presStyleCnt="0"/>
      <dgm:spPr/>
    </dgm:pt>
    <dgm:pt modelId="{774DE5A8-A687-4D96-B16D-F8D66D9327AE}" type="pres">
      <dgm:prSet presAssocID="{8E91972B-21E9-46C3-B0C6-14C8A72A2E11}" presName="desSpace" presStyleCnt="0"/>
      <dgm:spPr/>
    </dgm:pt>
    <dgm:pt modelId="{DFB8259C-3F73-40DC-A101-5F2F199BE5B9}" type="pres">
      <dgm:prSet presAssocID="{BDD01BC1-503F-4ACF-B6C1-D7DB9EE11877}" presName="parComposite" presStyleCnt="0"/>
      <dgm:spPr/>
    </dgm:pt>
    <dgm:pt modelId="{469952C1-52C6-47BB-9DE9-7A467E583046}" type="pres">
      <dgm:prSet presAssocID="{BDD01BC1-503F-4ACF-B6C1-D7DB9EE11877}" presName="parBigCircle" presStyleLbl="node0" presStyleIdx="2" presStyleCnt="5"/>
      <dgm:spPr>
        <a:solidFill>
          <a:schemeClr val="accent5">
            <a:lumMod val="75000"/>
          </a:schemeClr>
        </a:solidFill>
      </dgm:spPr>
    </dgm:pt>
    <dgm:pt modelId="{BB502BD6-B6A2-46C1-B553-426951B42EFA}" type="pres">
      <dgm:prSet presAssocID="{BDD01BC1-503F-4ACF-B6C1-D7DB9EE11877}" presName="parTx" presStyleLbl="revTx" presStyleIdx="8" presStyleCnt="23"/>
      <dgm:spPr/>
      <dgm:t>
        <a:bodyPr/>
        <a:lstStyle/>
        <a:p>
          <a:endParaRPr lang="pl-PL"/>
        </a:p>
      </dgm:t>
    </dgm:pt>
    <dgm:pt modelId="{F5FB2C98-A4DD-411C-9EDD-D1478FB80575}" type="pres">
      <dgm:prSet presAssocID="{BDD01BC1-503F-4ACF-B6C1-D7DB9EE11877}" presName="bSpace" presStyleCnt="0"/>
      <dgm:spPr/>
    </dgm:pt>
    <dgm:pt modelId="{29253EB8-93AE-4093-849F-77E2492CEDCF}" type="pres">
      <dgm:prSet presAssocID="{BDD01BC1-503F-4ACF-B6C1-D7DB9EE11877}" presName="parBackupNorm" presStyleCnt="0"/>
      <dgm:spPr/>
    </dgm:pt>
    <dgm:pt modelId="{032EE53D-D002-4FD3-9CF0-3E1E98BF4C23}" type="pres">
      <dgm:prSet presAssocID="{E014D0EB-A3EF-4EAF-998C-E62ED13FCCAD}" presName="parSpace" presStyleCnt="0"/>
      <dgm:spPr/>
    </dgm:pt>
    <dgm:pt modelId="{E2BCF4A4-8A48-4B57-8C8E-44D149D1CA04}" type="pres">
      <dgm:prSet presAssocID="{7BC5ECA9-72D6-4085-A718-855E3AE68C7A}" presName="desBackupLeftNorm" presStyleCnt="0"/>
      <dgm:spPr/>
    </dgm:pt>
    <dgm:pt modelId="{D49D0B99-D67E-47B4-8BD1-D9AE6BBD0F0C}" type="pres">
      <dgm:prSet presAssocID="{7BC5ECA9-72D6-4085-A718-855E3AE68C7A}" presName="desComposite" presStyleCnt="0"/>
      <dgm:spPr/>
    </dgm:pt>
    <dgm:pt modelId="{5EDB3762-0BE4-40C2-BCD1-0942540E5FA0}" type="pres">
      <dgm:prSet presAssocID="{7BC5ECA9-72D6-4085-A718-855E3AE68C7A}" presName="desCircle" presStyleLbl="node1" presStyleIdx="3" presStyleCnt="9"/>
      <dgm:spPr>
        <a:solidFill>
          <a:schemeClr val="accent6"/>
        </a:solidFill>
      </dgm:spPr>
    </dgm:pt>
    <dgm:pt modelId="{537BF3E4-AEB8-4A31-B891-289B7B13C53D}" type="pres">
      <dgm:prSet presAssocID="{7BC5ECA9-72D6-4085-A718-855E3AE68C7A}" presName="chTx" presStyleLbl="revTx" presStyleIdx="9" presStyleCnt="23"/>
      <dgm:spPr/>
      <dgm:t>
        <a:bodyPr/>
        <a:lstStyle/>
        <a:p>
          <a:endParaRPr lang="pl-PL"/>
        </a:p>
      </dgm:t>
    </dgm:pt>
    <dgm:pt modelId="{EA7476D4-7155-4EF2-8BB0-7C03E59268E0}" type="pres">
      <dgm:prSet presAssocID="{7BC5ECA9-72D6-4085-A718-855E3AE68C7A}" presName="desTx" presStyleLbl="revTx" presStyleIdx="10" presStyleCnt="23">
        <dgm:presLayoutVars>
          <dgm:bulletEnabled val="1"/>
        </dgm:presLayoutVars>
      </dgm:prSet>
      <dgm:spPr/>
    </dgm:pt>
    <dgm:pt modelId="{E8684DC4-F14B-42BA-A8EC-DB9AB8E1BB24}" type="pres">
      <dgm:prSet presAssocID="{7BC5ECA9-72D6-4085-A718-855E3AE68C7A}" presName="desBackupRightNorm" presStyleCnt="0"/>
      <dgm:spPr/>
    </dgm:pt>
    <dgm:pt modelId="{3A23D11C-5A53-4028-875C-54098EDD0517}" type="pres">
      <dgm:prSet presAssocID="{4BD6E427-94B7-4665-8ED8-C5C981B3786D}" presName="desSpace" presStyleCnt="0"/>
      <dgm:spPr/>
    </dgm:pt>
    <dgm:pt modelId="{FDEAA42D-5AE7-4E08-ADE9-500F1DE980D0}" type="pres">
      <dgm:prSet presAssocID="{45B9A5A7-B115-452D-996F-597E8697A8AF}" presName="desBackupLeftNorm" presStyleCnt="0"/>
      <dgm:spPr/>
    </dgm:pt>
    <dgm:pt modelId="{232855CF-FBF2-44FF-8D70-77A5EED2AFD3}" type="pres">
      <dgm:prSet presAssocID="{45B9A5A7-B115-452D-996F-597E8697A8AF}" presName="desComposite" presStyleCnt="0"/>
      <dgm:spPr/>
    </dgm:pt>
    <dgm:pt modelId="{3D32A268-DC9F-454B-B083-6BC2A8C652BC}" type="pres">
      <dgm:prSet presAssocID="{45B9A5A7-B115-452D-996F-597E8697A8AF}" presName="desCircle" presStyleLbl="node1" presStyleIdx="4" presStyleCnt="9"/>
      <dgm:spPr>
        <a:solidFill>
          <a:schemeClr val="accent6"/>
        </a:solidFill>
      </dgm:spPr>
    </dgm:pt>
    <dgm:pt modelId="{9683F01D-11F4-407B-8DFC-82AA94EAC850}" type="pres">
      <dgm:prSet presAssocID="{45B9A5A7-B115-452D-996F-597E8697A8AF}" presName="chTx" presStyleLbl="revTx" presStyleIdx="11" presStyleCnt="23"/>
      <dgm:spPr/>
      <dgm:t>
        <a:bodyPr/>
        <a:lstStyle/>
        <a:p>
          <a:endParaRPr lang="pl-PL"/>
        </a:p>
      </dgm:t>
    </dgm:pt>
    <dgm:pt modelId="{B46F4FA8-AE14-47FC-9ECA-FB661A7FAA41}" type="pres">
      <dgm:prSet presAssocID="{45B9A5A7-B115-452D-996F-597E8697A8AF}" presName="desTx" presStyleLbl="revTx" presStyleIdx="12" presStyleCnt="23">
        <dgm:presLayoutVars>
          <dgm:bulletEnabled val="1"/>
        </dgm:presLayoutVars>
      </dgm:prSet>
      <dgm:spPr/>
    </dgm:pt>
    <dgm:pt modelId="{A33FF836-8F4B-4809-AD05-9EFB706697A4}" type="pres">
      <dgm:prSet presAssocID="{45B9A5A7-B115-452D-996F-597E8697A8AF}" presName="desBackupRightNorm" presStyleCnt="0"/>
      <dgm:spPr/>
    </dgm:pt>
    <dgm:pt modelId="{181DD624-9FBF-43EB-96BA-D03D3F08C7A0}" type="pres">
      <dgm:prSet presAssocID="{48C7863C-70FF-4961-BFAD-7BCF104B6961}" presName="desSpace" presStyleCnt="0"/>
      <dgm:spPr/>
    </dgm:pt>
    <dgm:pt modelId="{161B1816-4B1D-4DB1-A910-45B8D8ACBCE9}" type="pres">
      <dgm:prSet presAssocID="{B717C615-9219-41BD-B0D1-6F669494732D}" presName="desBackupLeftNorm" presStyleCnt="0"/>
      <dgm:spPr/>
    </dgm:pt>
    <dgm:pt modelId="{368E6637-E124-42B5-AC35-40C855F0B0BF}" type="pres">
      <dgm:prSet presAssocID="{B717C615-9219-41BD-B0D1-6F669494732D}" presName="desComposite" presStyleCnt="0"/>
      <dgm:spPr/>
    </dgm:pt>
    <dgm:pt modelId="{44320B40-26AE-4758-B23C-EF0E00B40D9A}" type="pres">
      <dgm:prSet presAssocID="{B717C615-9219-41BD-B0D1-6F669494732D}" presName="desCircle" presStyleLbl="node1" presStyleIdx="5" presStyleCnt="9"/>
      <dgm:spPr>
        <a:solidFill>
          <a:schemeClr val="accent6"/>
        </a:solidFill>
      </dgm:spPr>
    </dgm:pt>
    <dgm:pt modelId="{F39840BE-8D04-4E87-A3A2-F2A465C090E0}" type="pres">
      <dgm:prSet presAssocID="{B717C615-9219-41BD-B0D1-6F669494732D}" presName="chTx" presStyleLbl="revTx" presStyleIdx="13" presStyleCnt="23"/>
      <dgm:spPr/>
      <dgm:t>
        <a:bodyPr/>
        <a:lstStyle/>
        <a:p>
          <a:endParaRPr lang="pl-PL"/>
        </a:p>
      </dgm:t>
    </dgm:pt>
    <dgm:pt modelId="{88E9F061-D362-4A26-B0EF-F230EAA740C5}" type="pres">
      <dgm:prSet presAssocID="{B717C615-9219-41BD-B0D1-6F669494732D}" presName="desTx" presStyleLbl="revTx" presStyleIdx="14" presStyleCnt="23">
        <dgm:presLayoutVars>
          <dgm:bulletEnabled val="1"/>
        </dgm:presLayoutVars>
      </dgm:prSet>
      <dgm:spPr/>
    </dgm:pt>
    <dgm:pt modelId="{F6E21B08-DA18-487D-8552-179721C334BB}" type="pres">
      <dgm:prSet presAssocID="{B717C615-9219-41BD-B0D1-6F669494732D}" presName="desBackupRightNorm" presStyleCnt="0"/>
      <dgm:spPr/>
    </dgm:pt>
    <dgm:pt modelId="{C28C66FF-C485-4211-890B-8535F98E9DCB}" type="pres">
      <dgm:prSet presAssocID="{88B2E6E5-5D56-4B1C-9850-9D51429389A5}" presName="desSpace" presStyleCnt="0"/>
      <dgm:spPr/>
    </dgm:pt>
    <dgm:pt modelId="{30F9F23C-78DB-4BCB-99F7-B12BF073498F}" type="pres">
      <dgm:prSet presAssocID="{86220C42-0957-407B-AD25-78D0619153A8}" presName="desBackupLeftNorm" presStyleCnt="0"/>
      <dgm:spPr/>
    </dgm:pt>
    <dgm:pt modelId="{3B711CF1-AD04-4947-9756-7A394B45369C}" type="pres">
      <dgm:prSet presAssocID="{86220C42-0957-407B-AD25-78D0619153A8}" presName="desComposite" presStyleCnt="0"/>
      <dgm:spPr/>
    </dgm:pt>
    <dgm:pt modelId="{DC6F47C0-A659-48CF-BCAA-66C5B42C9EDC}" type="pres">
      <dgm:prSet presAssocID="{86220C42-0957-407B-AD25-78D0619153A8}" presName="desCircle" presStyleLbl="node1" presStyleIdx="6" presStyleCnt="9"/>
      <dgm:spPr>
        <a:solidFill>
          <a:schemeClr val="accent6"/>
        </a:solidFill>
      </dgm:spPr>
    </dgm:pt>
    <dgm:pt modelId="{B29DCB3C-D1EC-453A-B5B2-B67F69276F76}" type="pres">
      <dgm:prSet presAssocID="{86220C42-0957-407B-AD25-78D0619153A8}" presName="chTx" presStyleLbl="revTx" presStyleIdx="15" presStyleCnt="23"/>
      <dgm:spPr/>
      <dgm:t>
        <a:bodyPr/>
        <a:lstStyle/>
        <a:p>
          <a:endParaRPr lang="pl-PL"/>
        </a:p>
      </dgm:t>
    </dgm:pt>
    <dgm:pt modelId="{3CADFD29-325C-4912-8389-26147A8D4B5E}" type="pres">
      <dgm:prSet presAssocID="{86220C42-0957-407B-AD25-78D0619153A8}" presName="desTx" presStyleLbl="revTx" presStyleIdx="16" presStyleCnt="23">
        <dgm:presLayoutVars>
          <dgm:bulletEnabled val="1"/>
        </dgm:presLayoutVars>
      </dgm:prSet>
      <dgm:spPr/>
    </dgm:pt>
    <dgm:pt modelId="{0076DF50-B670-49EE-9651-84DD8C9458B4}" type="pres">
      <dgm:prSet presAssocID="{86220C42-0957-407B-AD25-78D0619153A8}" presName="desBackupRightNorm" presStyleCnt="0"/>
      <dgm:spPr/>
    </dgm:pt>
    <dgm:pt modelId="{EEC2D9F3-7A1B-43FA-82A2-1A601ED61A58}" type="pres">
      <dgm:prSet presAssocID="{598EBA89-19EB-4688-A9F5-329268630D58}" presName="desSpace" presStyleCnt="0"/>
      <dgm:spPr/>
    </dgm:pt>
    <dgm:pt modelId="{53F6134A-15C9-4D56-BABD-FB4B976C116E}" type="pres">
      <dgm:prSet presAssocID="{D4C282F3-E94C-46A4-99EE-52CF0132EA84}" presName="parComposite" presStyleCnt="0"/>
      <dgm:spPr/>
    </dgm:pt>
    <dgm:pt modelId="{3B1915BA-B298-4A61-94BB-4D465EEB8DD4}" type="pres">
      <dgm:prSet presAssocID="{D4C282F3-E94C-46A4-99EE-52CF0132EA84}" presName="parBigCircle" presStyleLbl="node0" presStyleIdx="3" presStyleCnt="5"/>
      <dgm:spPr>
        <a:solidFill>
          <a:srgbClr val="666699"/>
        </a:solidFill>
      </dgm:spPr>
    </dgm:pt>
    <dgm:pt modelId="{A7A8523F-1236-40ED-BBFD-675C5E9AF139}" type="pres">
      <dgm:prSet presAssocID="{D4C282F3-E94C-46A4-99EE-52CF0132EA84}" presName="parTx" presStyleLbl="revTx" presStyleIdx="17" presStyleCnt="23"/>
      <dgm:spPr/>
      <dgm:t>
        <a:bodyPr/>
        <a:lstStyle/>
        <a:p>
          <a:endParaRPr lang="pl-PL"/>
        </a:p>
      </dgm:t>
    </dgm:pt>
    <dgm:pt modelId="{15041D68-32B6-4632-9D10-B4D84CA48FD6}" type="pres">
      <dgm:prSet presAssocID="{D4C282F3-E94C-46A4-99EE-52CF0132EA84}" presName="bSpace" presStyleCnt="0"/>
      <dgm:spPr/>
    </dgm:pt>
    <dgm:pt modelId="{16F08073-8D55-48AA-9CE8-09F08E1917CF}" type="pres">
      <dgm:prSet presAssocID="{D4C282F3-E94C-46A4-99EE-52CF0132EA84}" presName="parBackupNorm" presStyleCnt="0"/>
      <dgm:spPr/>
    </dgm:pt>
    <dgm:pt modelId="{7B27959E-9730-4763-9DF0-33D5A9D38FC0}" type="pres">
      <dgm:prSet presAssocID="{11100295-0D48-498C-B1E5-BD8923750EE0}" presName="parSpace" presStyleCnt="0"/>
      <dgm:spPr/>
    </dgm:pt>
    <dgm:pt modelId="{10C047E2-AD7C-46A1-B867-DB03CBEE7E94}" type="pres">
      <dgm:prSet presAssocID="{DB69B998-40BB-4F93-BE7A-1561EC9E084F}" presName="desBackupLeftNorm" presStyleCnt="0"/>
      <dgm:spPr/>
    </dgm:pt>
    <dgm:pt modelId="{9DEBABC0-E99E-4C08-920A-30F70186B3AA}" type="pres">
      <dgm:prSet presAssocID="{DB69B998-40BB-4F93-BE7A-1561EC9E084F}" presName="desComposite" presStyleCnt="0"/>
      <dgm:spPr/>
    </dgm:pt>
    <dgm:pt modelId="{F60EEC1C-01D6-49FE-ADB4-6CE195DED53A}" type="pres">
      <dgm:prSet presAssocID="{DB69B998-40BB-4F93-BE7A-1561EC9E084F}" presName="desCircle" presStyleLbl="node1" presStyleIdx="7" presStyleCnt="9"/>
      <dgm:spPr>
        <a:solidFill>
          <a:schemeClr val="accent6"/>
        </a:solidFill>
      </dgm:spPr>
    </dgm:pt>
    <dgm:pt modelId="{41A64730-3E5B-4180-974B-8D031C72FF38}" type="pres">
      <dgm:prSet presAssocID="{DB69B998-40BB-4F93-BE7A-1561EC9E084F}" presName="chTx" presStyleLbl="revTx" presStyleIdx="18" presStyleCnt="23"/>
      <dgm:spPr/>
      <dgm:t>
        <a:bodyPr/>
        <a:lstStyle/>
        <a:p>
          <a:endParaRPr lang="pl-PL"/>
        </a:p>
      </dgm:t>
    </dgm:pt>
    <dgm:pt modelId="{DB00816F-43F5-4955-A144-F7D8C27923B8}" type="pres">
      <dgm:prSet presAssocID="{DB69B998-40BB-4F93-BE7A-1561EC9E084F}" presName="desTx" presStyleLbl="revTx" presStyleIdx="19" presStyleCnt="23">
        <dgm:presLayoutVars>
          <dgm:bulletEnabled val="1"/>
        </dgm:presLayoutVars>
      </dgm:prSet>
      <dgm:spPr/>
    </dgm:pt>
    <dgm:pt modelId="{0E6D1E2E-DD4F-4CAD-9C6D-1B35556E4C7C}" type="pres">
      <dgm:prSet presAssocID="{DB69B998-40BB-4F93-BE7A-1561EC9E084F}" presName="desBackupRightNorm" presStyleCnt="0"/>
      <dgm:spPr/>
    </dgm:pt>
    <dgm:pt modelId="{3833F534-0022-41EE-AB20-E9F8C5F1615B}" type="pres">
      <dgm:prSet presAssocID="{904273F8-1291-4327-BE38-712D8A495A2A}" presName="desSpace" presStyleCnt="0"/>
      <dgm:spPr/>
    </dgm:pt>
    <dgm:pt modelId="{9541AF77-9C0B-480D-9121-A4BB34694B54}" type="pres">
      <dgm:prSet presAssocID="{74752425-9EA8-4DFC-8743-108BD91D770C}" presName="desBackupLeftNorm" presStyleCnt="0"/>
      <dgm:spPr/>
    </dgm:pt>
    <dgm:pt modelId="{D0F4DB61-761F-4AF9-A00B-10DCA68531F1}" type="pres">
      <dgm:prSet presAssocID="{74752425-9EA8-4DFC-8743-108BD91D770C}" presName="desComposite" presStyleCnt="0"/>
      <dgm:spPr/>
    </dgm:pt>
    <dgm:pt modelId="{FD27B8E4-470F-4131-89D8-B1022CB12671}" type="pres">
      <dgm:prSet presAssocID="{74752425-9EA8-4DFC-8743-108BD91D770C}" presName="desCircle" presStyleLbl="node1" presStyleIdx="8" presStyleCnt="9"/>
      <dgm:spPr>
        <a:solidFill>
          <a:schemeClr val="accent6"/>
        </a:solidFill>
      </dgm:spPr>
    </dgm:pt>
    <dgm:pt modelId="{CFA90938-D1C8-42E6-9294-E803612918E1}" type="pres">
      <dgm:prSet presAssocID="{74752425-9EA8-4DFC-8743-108BD91D770C}" presName="chTx" presStyleLbl="revTx" presStyleIdx="20" presStyleCnt="23"/>
      <dgm:spPr/>
      <dgm:t>
        <a:bodyPr/>
        <a:lstStyle/>
        <a:p>
          <a:endParaRPr lang="pl-PL"/>
        </a:p>
      </dgm:t>
    </dgm:pt>
    <dgm:pt modelId="{FCA9105E-AF77-49F4-9776-1402FCA4D032}" type="pres">
      <dgm:prSet presAssocID="{74752425-9EA8-4DFC-8743-108BD91D770C}" presName="desTx" presStyleLbl="revTx" presStyleIdx="21" presStyleCnt="23">
        <dgm:presLayoutVars>
          <dgm:bulletEnabled val="1"/>
        </dgm:presLayoutVars>
      </dgm:prSet>
      <dgm:spPr/>
    </dgm:pt>
    <dgm:pt modelId="{47425892-27FF-4549-86DE-3C9690D837EE}" type="pres">
      <dgm:prSet presAssocID="{74752425-9EA8-4DFC-8743-108BD91D770C}" presName="desBackupRightNorm" presStyleCnt="0"/>
      <dgm:spPr/>
    </dgm:pt>
    <dgm:pt modelId="{4D451FA5-1A23-471C-AA76-B259098D2AFA}" type="pres">
      <dgm:prSet presAssocID="{06B0E916-DB79-4DBE-B29F-C3A7070EE8B5}" presName="desSpace" presStyleCnt="0"/>
      <dgm:spPr/>
    </dgm:pt>
    <dgm:pt modelId="{F7580578-C65F-4EFA-9D61-E05F7CBD1C1D}" type="pres">
      <dgm:prSet presAssocID="{6C85679F-1B0F-4F0F-9B71-BB1B9AAD3041}" presName="parComposite" presStyleCnt="0"/>
      <dgm:spPr/>
    </dgm:pt>
    <dgm:pt modelId="{5EE019E3-0006-481B-9D3A-5F5BF551C943}" type="pres">
      <dgm:prSet presAssocID="{6C85679F-1B0F-4F0F-9B71-BB1B9AAD3041}" presName="parBigCircle" presStyleLbl="node0" presStyleIdx="4" presStyleCnt="5"/>
      <dgm:spPr>
        <a:solidFill>
          <a:schemeClr val="accent2">
            <a:lumMod val="75000"/>
          </a:schemeClr>
        </a:solidFill>
      </dgm:spPr>
    </dgm:pt>
    <dgm:pt modelId="{8869C024-9F1D-418C-B984-8026387B58A4}" type="pres">
      <dgm:prSet presAssocID="{6C85679F-1B0F-4F0F-9B71-BB1B9AAD3041}" presName="parTx" presStyleLbl="revTx" presStyleIdx="22" presStyleCnt="23"/>
      <dgm:spPr/>
      <dgm:t>
        <a:bodyPr/>
        <a:lstStyle/>
        <a:p>
          <a:endParaRPr lang="pl-PL"/>
        </a:p>
      </dgm:t>
    </dgm:pt>
    <dgm:pt modelId="{95FB1211-CDD7-488B-8B28-136635A0C82C}" type="pres">
      <dgm:prSet presAssocID="{6C85679F-1B0F-4F0F-9B71-BB1B9AAD3041}" presName="bSpace" presStyleCnt="0"/>
      <dgm:spPr/>
    </dgm:pt>
    <dgm:pt modelId="{44D4937A-6466-4400-91DE-89DBB2E8E9A8}" type="pres">
      <dgm:prSet presAssocID="{6C85679F-1B0F-4F0F-9B71-BB1B9AAD3041}" presName="parBackupNorm" presStyleCnt="0"/>
      <dgm:spPr/>
    </dgm:pt>
    <dgm:pt modelId="{5AAD991C-82F4-4AC2-88A8-602483912102}" type="pres">
      <dgm:prSet presAssocID="{53272541-5E81-4D88-91BF-7434ECBC0CE4}" presName="parSpace" presStyleCnt="0"/>
      <dgm:spPr/>
    </dgm:pt>
  </dgm:ptLst>
  <dgm:cxnLst>
    <dgm:cxn modelId="{5BAEDC1E-D6D5-4040-859F-F50DEF3A7205}" srcId="{BDD01BC1-503F-4ACF-B6C1-D7DB9EE11877}" destId="{45B9A5A7-B115-452D-996F-597E8697A8AF}" srcOrd="1" destOrd="0" parTransId="{907A85E6-EC6A-4F3E-9D74-9B6703EB1529}" sibTransId="{48C7863C-70FF-4961-BFAD-7BCF104B6961}"/>
    <dgm:cxn modelId="{E8E4887A-973C-486A-A870-13C652ACCB53}" srcId="{CC1549BA-EAEB-4820-BA65-B6EBD23405E5}" destId="{D4C282F3-E94C-46A4-99EE-52CF0132EA84}" srcOrd="3" destOrd="0" parTransId="{50035586-174E-49FB-9EAD-13E7574C9C8D}" sibTransId="{11100295-0D48-498C-B1E5-BD8923750EE0}"/>
    <dgm:cxn modelId="{AE9F70A7-F4A8-46CA-8D55-AB02E551C81F}" type="presOf" srcId="{CC1549BA-EAEB-4820-BA65-B6EBD23405E5}" destId="{89EFF755-0688-48A3-BE74-55C8A2062093}" srcOrd="0" destOrd="0" presId="urn:microsoft.com/office/officeart/2008/layout/CircleAccentTimeline"/>
    <dgm:cxn modelId="{E194BC49-2548-4B64-82A2-76D3FAEF85DB}" type="presOf" srcId="{DE80DD26-CFF5-44C8-9121-C20102F51B7E}" destId="{4DFFA31D-8409-401E-8E08-BD7FB82B10E7}" srcOrd="0" destOrd="0" presId="urn:microsoft.com/office/officeart/2008/layout/CircleAccentTimeline"/>
    <dgm:cxn modelId="{A80FEB81-5622-4848-A3F7-2E634FEFA399}" srcId="{BDD01BC1-503F-4ACF-B6C1-D7DB9EE11877}" destId="{86220C42-0957-407B-AD25-78D0619153A8}" srcOrd="3" destOrd="0" parTransId="{984F97C9-BBBF-4E13-B59A-D630E5AF8CAC}" sibTransId="{598EBA89-19EB-4688-A9F5-329268630D58}"/>
    <dgm:cxn modelId="{E355BFE0-9028-48E9-A5B7-B6F1C6D23307}" type="presOf" srcId="{74752425-9EA8-4DFC-8743-108BD91D770C}" destId="{CFA90938-D1C8-42E6-9294-E803612918E1}" srcOrd="0" destOrd="0" presId="urn:microsoft.com/office/officeart/2008/layout/CircleAccentTimeline"/>
    <dgm:cxn modelId="{6759E1C1-63FD-424E-B22C-D94AEDD0F12B}" srcId="{D4C282F3-E94C-46A4-99EE-52CF0132EA84}" destId="{74752425-9EA8-4DFC-8743-108BD91D770C}" srcOrd="1" destOrd="0" parTransId="{5C025C8A-D97C-46A9-829C-9960F5F05AFD}" sibTransId="{06B0E916-DB79-4DBE-B29F-C3A7070EE8B5}"/>
    <dgm:cxn modelId="{FDE38A3B-1B6F-4262-B4FB-1432785195F1}" type="presOf" srcId="{E23A5537-86D3-42B8-A214-BEF082886926}" destId="{C11D2E5A-89CA-47B1-8B79-3D9A642C3EBD}" srcOrd="0" destOrd="0" presId="urn:microsoft.com/office/officeart/2008/layout/CircleAccentTimeline"/>
    <dgm:cxn modelId="{BA6C5A55-9913-4C97-B3C2-6EF043CF1C88}" type="presOf" srcId="{6C85679F-1B0F-4F0F-9B71-BB1B9AAD3041}" destId="{8869C024-9F1D-418C-B984-8026387B58A4}" srcOrd="0" destOrd="0" presId="urn:microsoft.com/office/officeart/2008/layout/CircleAccentTimeline"/>
    <dgm:cxn modelId="{32A017F2-2889-49E9-95ED-41BDE249B250}" srcId="{D4C282F3-E94C-46A4-99EE-52CF0132EA84}" destId="{DB69B998-40BB-4F93-BE7A-1561EC9E084F}" srcOrd="0" destOrd="0" parTransId="{51D7E722-C072-420A-8CF8-3BA4BA39A162}" sibTransId="{904273F8-1291-4327-BE38-712D8A495A2A}"/>
    <dgm:cxn modelId="{9F01B9DE-EADD-4B03-B99B-C52B8EDF305E}" type="presOf" srcId="{29D5DACE-3A4A-4A31-B3D1-811BF273CD56}" destId="{56EF5265-04D9-49CF-93DA-5CC22CF14C6B}" srcOrd="0" destOrd="0" presId="urn:microsoft.com/office/officeart/2008/layout/CircleAccentTimeline"/>
    <dgm:cxn modelId="{BE60E099-831C-452E-B953-8B13C91A0275}" srcId="{BDD01BC1-503F-4ACF-B6C1-D7DB9EE11877}" destId="{B717C615-9219-41BD-B0D1-6F669494732D}" srcOrd="2" destOrd="0" parTransId="{84A86763-2137-4488-8BF2-01D50D37C8A0}" sibTransId="{88B2E6E5-5D56-4B1C-9850-9D51429389A5}"/>
    <dgm:cxn modelId="{7DCA0F34-A3A1-49CA-BD0A-068355A6DBF2}" type="presOf" srcId="{DB69B998-40BB-4F93-BE7A-1561EC9E084F}" destId="{41A64730-3E5B-4180-974B-8D031C72FF38}" srcOrd="0" destOrd="0" presId="urn:microsoft.com/office/officeart/2008/layout/CircleAccentTimeline"/>
    <dgm:cxn modelId="{F867393F-9AF8-4000-B70E-DDD32750D2FE}" srcId="{CC1549BA-EAEB-4820-BA65-B6EBD23405E5}" destId="{E15291AC-A986-40E0-AD3C-2D5D76E3B9E8}" srcOrd="0" destOrd="0" parTransId="{599C721A-8A11-45DD-84A0-CD3A32541F16}" sibTransId="{6609A3FB-6D6A-46C7-97B3-B4BF8033B896}"/>
    <dgm:cxn modelId="{78DCDBC2-9678-4575-B944-959855766F14}" srcId="{29D5DACE-3A4A-4A31-B3D1-811BF273CD56}" destId="{A79CEC81-B862-49AB-B3CE-0214A8E36F92}" srcOrd="2" destOrd="0" parTransId="{9EE97707-2CE5-4736-920A-000B66464BDD}" sibTransId="{8E91972B-21E9-46C3-B0C6-14C8A72A2E11}"/>
    <dgm:cxn modelId="{00F82A8F-D9A7-410E-9ED4-EAD825091F4B}" type="presOf" srcId="{45B9A5A7-B115-452D-996F-597E8697A8AF}" destId="{9683F01D-11F4-407B-8DFC-82AA94EAC850}" srcOrd="0" destOrd="0" presId="urn:microsoft.com/office/officeart/2008/layout/CircleAccentTimeline"/>
    <dgm:cxn modelId="{6DA5EF4F-922D-4DD4-B8BB-DA8A409FE0B1}" type="presOf" srcId="{D4C282F3-E94C-46A4-99EE-52CF0132EA84}" destId="{A7A8523F-1236-40ED-BBFD-675C5E9AF139}" srcOrd="0" destOrd="0" presId="urn:microsoft.com/office/officeart/2008/layout/CircleAccentTimeline"/>
    <dgm:cxn modelId="{557D52F3-7328-4F5D-9013-A774B59E5E43}" srcId="{CC1549BA-EAEB-4820-BA65-B6EBD23405E5}" destId="{BDD01BC1-503F-4ACF-B6C1-D7DB9EE11877}" srcOrd="2" destOrd="0" parTransId="{3FF0072B-CA63-40B7-8454-56DE135024D7}" sibTransId="{E014D0EB-A3EF-4EAF-998C-E62ED13FCCAD}"/>
    <dgm:cxn modelId="{F1E5EB91-CD0C-4051-B62B-37B717009E6F}" type="presOf" srcId="{A79CEC81-B862-49AB-B3CE-0214A8E36F92}" destId="{E32EC95C-B2C3-4018-9FF0-4018E59ADCC2}" srcOrd="0" destOrd="0" presId="urn:microsoft.com/office/officeart/2008/layout/CircleAccentTimeline"/>
    <dgm:cxn modelId="{FF3DB494-E3C7-43D1-913F-9C1C3C17EBFC}" srcId="{CC1549BA-EAEB-4820-BA65-B6EBD23405E5}" destId="{29D5DACE-3A4A-4A31-B3D1-811BF273CD56}" srcOrd="1" destOrd="0" parTransId="{C0AF2F5C-07D1-4F2A-96CF-355FEF09EDB1}" sibTransId="{26C3EA05-6CE3-464B-A0E0-007F98431D94}"/>
    <dgm:cxn modelId="{96C619A4-AAD8-4450-9028-C121FDC184B8}" type="presOf" srcId="{E15291AC-A986-40E0-AD3C-2D5D76E3B9E8}" destId="{24BFE7A7-21EC-48D7-A340-0CEF338B3FCB}" srcOrd="0" destOrd="0" presId="urn:microsoft.com/office/officeart/2008/layout/CircleAccentTimeline"/>
    <dgm:cxn modelId="{5AEBC675-36BD-4761-A3DD-2AC444D7DED8}" srcId="{CC1549BA-EAEB-4820-BA65-B6EBD23405E5}" destId="{6C85679F-1B0F-4F0F-9B71-BB1B9AAD3041}" srcOrd="4" destOrd="0" parTransId="{4AEB088B-81C3-4D32-82A4-3BEB01118847}" sibTransId="{53272541-5E81-4D88-91BF-7434ECBC0CE4}"/>
    <dgm:cxn modelId="{D57EC325-7B9C-4B25-905E-40A7C6C444EB}" type="presOf" srcId="{B717C615-9219-41BD-B0D1-6F669494732D}" destId="{F39840BE-8D04-4E87-A3A2-F2A465C090E0}" srcOrd="0" destOrd="0" presId="urn:microsoft.com/office/officeart/2008/layout/CircleAccentTimeline"/>
    <dgm:cxn modelId="{CDCA29DB-A575-4D57-B7E4-41152ED44A7A}" type="presOf" srcId="{7BC5ECA9-72D6-4085-A718-855E3AE68C7A}" destId="{537BF3E4-AEB8-4A31-B891-289B7B13C53D}" srcOrd="0" destOrd="0" presId="urn:microsoft.com/office/officeart/2008/layout/CircleAccentTimeline"/>
    <dgm:cxn modelId="{FFB5C862-48A0-47DE-9EF5-949C7AA3C187}" type="presOf" srcId="{BDD01BC1-503F-4ACF-B6C1-D7DB9EE11877}" destId="{BB502BD6-B6A2-46C1-B553-426951B42EFA}" srcOrd="0" destOrd="0" presId="urn:microsoft.com/office/officeart/2008/layout/CircleAccentTimeline"/>
    <dgm:cxn modelId="{58F842BF-66D7-4A2B-8F63-CDF43C564448}" srcId="{29D5DACE-3A4A-4A31-B3D1-811BF273CD56}" destId="{E23A5537-86D3-42B8-A214-BEF082886926}" srcOrd="0" destOrd="0" parTransId="{E19600F1-796C-484F-AE4B-145D016BD21B}" sibTransId="{7C9FE624-B5DA-4C26-987D-B57876669550}"/>
    <dgm:cxn modelId="{084551E0-53ED-4695-8D68-3AA21CC6CBDE}" srcId="{BDD01BC1-503F-4ACF-B6C1-D7DB9EE11877}" destId="{7BC5ECA9-72D6-4085-A718-855E3AE68C7A}" srcOrd="0" destOrd="0" parTransId="{01B486C0-5CA9-4C44-A893-27E9ABCC26C1}" sibTransId="{4BD6E427-94B7-4665-8ED8-C5C981B3786D}"/>
    <dgm:cxn modelId="{34316C79-01ED-477F-B1EB-C715412AEADB}" srcId="{29D5DACE-3A4A-4A31-B3D1-811BF273CD56}" destId="{DE80DD26-CFF5-44C8-9121-C20102F51B7E}" srcOrd="1" destOrd="0" parTransId="{5AB71D76-783E-4025-B0CA-4EE08EA862DE}" sibTransId="{38414CB3-DF2B-45A2-80FA-9262F5E13463}"/>
    <dgm:cxn modelId="{8CEE644C-928F-4CA6-8B57-8D98013CBB7B}" type="presOf" srcId="{86220C42-0957-407B-AD25-78D0619153A8}" destId="{B29DCB3C-D1EC-453A-B5B2-B67F69276F76}" srcOrd="0" destOrd="0" presId="urn:microsoft.com/office/officeart/2008/layout/CircleAccentTimeline"/>
    <dgm:cxn modelId="{AB8491EE-363F-4DB2-906A-A3731983250C}" type="presParOf" srcId="{89EFF755-0688-48A3-BE74-55C8A2062093}" destId="{D14B77BB-836E-4366-A94D-274E017810A7}" srcOrd="0" destOrd="0" presId="urn:microsoft.com/office/officeart/2008/layout/CircleAccentTimeline"/>
    <dgm:cxn modelId="{82B6A3C1-C6DF-4D93-83DE-B2001476313F}" type="presParOf" srcId="{D14B77BB-836E-4366-A94D-274E017810A7}" destId="{A2259ED9-CBCD-4989-AFED-7C0B7FC3745E}" srcOrd="0" destOrd="0" presId="urn:microsoft.com/office/officeart/2008/layout/CircleAccentTimeline"/>
    <dgm:cxn modelId="{4882C2E3-65D8-4F68-8A9D-62A171C44496}" type="presParOf" srcId="{D14B77BB-836E-4366-A94D-274E017810A7}" destId="{24BFE7A7-21EC-48D7-A340-0CEF338B3FCB}" srcOrd="1" destOrd="0" presId="urn:microsoft.com/office/officeart/2008/layout/CircleAccentTimeline"/>
    <dgm:cxn modelId="{85A4BED7-D651-4C90-A2E9-25DF98091B12}" type="presParOf" srcId="{D14B77BB-836E-4366-A94D-274E017810A7}" destId="{768C1CA5-39EE-421A-87E0-F9F0EBCED140}" srcOrd="2" destOrd="0" presId="urn:microsoft.com/office/officeart/2008/layout/CircleAccentTimeline"/>
    <dgm:cxn modelId="{6E461760-C0AE-4548-A047-7EA75D000B84}" type="presParOf" srcId="{89EFF755-0688-48A3-BE74-55C8A2062093}" destId="{8AA6D8A8-0238-4065-9E61-6B8DAC56F64E}" srcOrd="1" destOrd="0" presId="urn:microsoft.com/office/officeart/2008/layout/CircleAccentTimeline"/>
    <dgm:cxn modelId="{59F12D6D-186C-4FCA-9B06-B6DB022051FF}" type="presParOf" srcId="{89EFF755-0688-48A3-BE74-55C8A2062093}" destId="{05F9A42B-6E26-4448-A6E9-C8E7E58A1BA4}" srcOrd="2" destOrd="0" presId="urn:microsoft.com/office/officeart/2008/layout/CircleAccentTimeline"/>
    <dgm:cxn modelId="{8C01F662-2F10-46DA-8FB0-669A70DA3226}" type="presParOf" srcId="{89EFF755-0688-48A3-BE74-55C8A2062093}" destId="{8EE695A2-526C-4EDB-8730-0A6E912819B0}" srcOrd="3" destOrd="0" presId="urn:microsoft.com/office/officeart/2008/layout/CircleAccentTimeline"/>
    <dgm:cxn modelId="{1FD2F2FB-4B8D-4EFB-A56E-3B975BA2AF0C}" type="presParOf" srcId="{8EE695A2-526C-4EDB-8730-0A6E912819B0}" destId="{F4FA192F-1C27-438C-A9D2-AF28313ED48D}" srcOrd="0" destOrd="0" presId="urn:microsoft.com/office/officeart/2008/layout/CircleAccentTimeline"/>
    <dgm:cxn modelId="{10055C3D-71DB-418F-89A9-4FF6B97F51CA}" type="presParOf" srcId="{8EE695A2-526C-4EDB-8730-0A6E912819B0}" destId="{56EF5265-04D9-49CF-93DA-5CC22CF14C6B}" srcOrd="1" destOrd="0" presId="urn:microsoft.com/office/officeart/2008/layout/CircleAccentTimeline"/>
    <dgm:cxn modelId="{32C59D89-3E04-445E-8F20-B83EE213399A}" type="presParOf" srcId="{8EE695A2-526C-4EDB-8730-0A6E912819B0}" destId="{B652B110-6358-432F-BFE0-C057DF5589E6}" srcOrd="2" destOrd="0" presId="urn:microsoft.com/office/officeart/2008/layout/CircleAccentTimeline"/>
    <dgm:cxn modelId="{1B844155-32A8-4E02-9275-37FF71E73070}" type="presParOf" srcId="{89EFF755-0688-48A3-BE74-55C8A2062093}" destId="{659DEB0E-3364-4BEC-8C9B-D0A5A0C687BC}" srcOrd="4" destOrd="0" presId="urn:microsoft.com/office/officeart/2008/layout/CircleAccentTimeline"/>
    <dgm:cxn modelId="{19148506-0E9D-412C-9DD4-BF7050448B05}" type="presParOf" srcId="{89EFF755-0688-48A3-BE74-55C8A2062093}" destId="{F2A4630D-6ED1-4755-A21F-5206FCD43BF2}" srcOrd="5" destOrd="0" presId="urn:microsoft.com/office/officeart/2008/layout/CircleAccentTimeline"/>
    <dgm:cxn modelId="{9819935C-B125-4DC4-AF13-AA0FA6A73E0A}" type="presParOf" srcId="{89EFF755-0688-48A3-BE74-55C8A2062093}" destId="{C17E09C3-EA1F-4119-B9B0-12C5F3425ABE}" srcOrd="6" destOrd="0" presId="urn:microsoft.com/office/officeart/2008/layout/CircleAccentTimeline"/>
    <dgm:cxn modelId="{F84454CB-DD10-491B-93C7-D38B781F5FED}" type="presParOf" srcId="{89EFF755-0688-48A3-BE74-55C8A2062093}" destId="{BCA12D54-0A9E-4487-8720-D6849E5FB990}" srcOrd="7" destOrd="0" presId="urn:microsoft.com/office/officeart/2008/layout/CircleAccentTimeline"/>
    <dgm:cxn modelId="{40CEA971-687D-4E5B-93B7-3F9C9DAD2CD7}" type="presParOf" srcId="{BCA12D54-0A9E-4487-8720-D6849E5FB990}" destId="{32CF6A8A-3CDE-4DD8-853C-42D1DB9B9E32}" srcOrd="0" destOrd="0" presId="urn:microsoft.com/office/officeart/2008/layout/CircleAccentTimeline"/>
    <dgm:cxn modelId="{67180C4D-1996-45B8-8A7D-2CB868B84A42}" type="presParOf" srcId="{BCA12D54-0A9E-4487-8720-D6849E5FB990}" destId="{C11D2E5A-89CA-47B1-8B79-3D9A642C3EBD}" srcOrd="1" destOrd="0" presId="urn:microsoft.com/office/officeart/2008/layout/CircleAccentTimeline"/>
    <dgm:cxn modelId="{1C8C9633-CFF5-4CD1-A5C6-8C66D68875DF}" type="presParOf" srcId="{BCA12D54-0A9E-4487-8720-D6849E5FB990}" destId="{61D70A06-5DC3-4742-953D-CD08ED74217F}" srcOrd="2" destOrd="0" presId="urn:microsoft.com/office/officeart/2008/layout/CircleAccentTimeline"/>
    <dgm:cxn modelId="{0FDB5D1C-7BDD-4AD2-B594-38419190FDDE}" type="presParOf" srcId="{89EFF755-0688-48A3-BE74-55C8A2062093}" destId="{8A8EB392-57A2-4187-9D11-EA625FAB7528}" srcOrd="8" destOrd="0" presId="urn:microsoft.com/office/officeart/2008/layout/CircleAccentTimeline"/>
    <dgm:cxn modelId="{E4433246-1FE8-40EE-9893-A70B6C071599}" type="presParOf" srcId="{89EFF755-0688-48A3-BE74-55C8A2062093}" destId="{01EEC220-5806-4E63-907A-A6FDD9329C02}" srcOrd="9" destOrd="0" presId="urn:microsoft.com/office/officeart/2008/layout/CircleAccentTimeline"/>
    <dgm:cxn modelId="{9B7EFC61-BBB5-449E-94E0-97FED9E5B9C9}" type="presParOf" srcId="{89EFF755-0688-48A3-BE74-55C8A2062093}" destId="{1388C6B7-44A6-4A25-B190-B4A12EC0BECA}" srcOrd="10" destOrd="0" presId="urn:microsoft.com/office/officeart/2008/layout/CircleAccentTimeline"/>
    <dgm:cxn modelId="{E62EE804-5B71-4DB4-A7DA-0F572E04A5C4}" type="presParOf" srcId="{89EFF755-0688-48A3-BE74-55C8A2062093}" destId="{A3B5460D-DA22-4DA5-826F-28C1A4BD5220}" srcOrd="11" destOrd="0" presId="urn:microsoft.com/office/officeart/2008/layout/CircleAccentTimeline"/>
    <dgm:cxn modelId="{8099ED24-65B7-4521-A04C-8434C8ABA7DF}" type="presParOf" srcId="{A3B5460D-DA22-4DA5-826F-28C1A4BD5220}" destId="{0808C689-9D76-452C-8EA8-4CEB2CF11680}" srcOrd="0" destOrd="0" presId="urn:microsoft.com/office/officeart/2008/layout/CircleAccentTimeline"/>
    <dgm:cxn modelId="{CAD41A4D-C9D4-4137-BE76-D458DB2105DE}" type="presParOf" srcId="{A3B5460D-DA22-4DA5-826F-28C1A4BD5220}" destId="{4DFFA31D-8409-401E-8E08-BD7FB82B10E7}" srcOrd="1" destOrd="0" presId="urn:microsoft.com/office/officeart/2008/layout/CircleAccentTimeline"/>
    <dgm:cxn modelId="{3CF815CA-4DA2-46AB-A429-6C9A67A2E0CC}" type="presParOf" srcId="{A3B5460D-DA22-4DA5-826F-28C1A4BD5220}" destId="{3E159328-A6CB-4F8E-9980-4F5DD016E66C}" srcOrd="2" destOrd="0" presId="urn:microsoft.com/office/officeart/2008/layout/CircleAccentTimeline"/>
    <dgm:cxn modelId="{4A03DC30-58DA-4519-B802-DA4CA5E5961E}" type="presParOf" srcId="{89EFF755-0688-48A3-BE74-55C8A2062093}" destId="{3BAC8EAB-1A5B-4BF2-9E54-ECEC82C8DF43}" srcOrd="12" destOrd="0" presId="urn:microsoft.com/office/officeart/2008/layout/CircleAccentTimeline"/>
    <dgm:cxn modelId="{EFB3D260-5CF8-42FA-A64A-F7ABCDA2CEB7}" type="presParOf" srcId="{89EFF755-0688-48A3-BE74-55C8A2062093}" destId="{71B6C674-2622-45F5-ACDA-ECE087FD7266}" srcOrd="13" destOrd="0" presId="urn:microsoft.com/office/officeart/2008/layout/CircleAccentTimeline"/>
    <dgm:cxn modelId="{3BE37BAB-A0FF-459D-87F8-3FE6832E684A}" type="presParOf" srcId="{89EFF755-0688-48A3-BE74-55C8A2062093}" destId="{988A0835-7220-4060-B152-B4F69BF77E03}" srcOrd="14" destOrd="0" presId="urn:microsoft.com/office/officeart/2008/layout/CircleAccentTimeline"/>
    <dgm:cxn modelId="{C213FB33-DDD4-44C9-B48C-571EAB7995D6}" type="presParOf" srcId="{89EFF755-0688-48A3-BE74-55C8A2062093}" destId="{713394DE-38A3-48D5-A56E-5FAA5A101906}" srcOrd="15" destOrd="0" presId="urn:microsoft.com/office/officeart/2008/layout/CircleAccentTimeline"/>
    <dgm:cxn modelId="{6F29176A-7C46-4623-97A2-AC2D48636380}" type="presParOf" srcId="{713394DE-38A3-48D5-A56E-5FAA5A101906}" destId="{41C477D7-EE0D-48E3-9331-01D44F7EA762}" srcOrd="0" destOrd="0" presId="urn:microsoft.com/office/officeart/2008/layout/CircleAccentTimeline"/>
    <dgm:cxn modelId="{5DE84883-7DFF-413F-8E6D-62D7EEB14ACA}" type="presParOf" srcId="{713394DE-38A3-48D5-A56E-5FAA5A101906}" destId="{E32EC95C-B2C3-4018-9FF0-4018E59ADCC2}" srcOrd="1" destOrd="0" presId="urn:microsoft.com/office/officeart/2008/layout/CircleAccentTimeline"/>
    <dgm:cxn modelId="{EA6CC1E9-93C9-4AF2-9F8C-208E04ECE504}" type="presParOf" srcId="{713394DE-38A3-48D5-A56E-5FAA5A101906}" destId="{8C46FDA7-3EF1-4EC4-88F3-14021FFBF928}" srcOrd="2" destOrd="0" presId="urn:microsoft.com/office/officeart/2008/layout/CircleAccentTimeline"/>
    <dgm:cxn modelId="{99AED34B-A007-477F-BA47-F718EB57600E}" type="presParOf" srcId="{89EFF755-0688-48A3-BE74-55C8A2062093}" destId="{6C6871FF-DC71-4277-8754-03FD146953BA}" srcOrd="16" destOrd="0" presId="urn:microsoft.com/office/officeart/2008/layout/CircleAccentTimeline"/>
    <dgm:cxn modelId="{AC76153B-A2E3-47EC-ADDD-750B89CF2E84}" type="presParOf" srcId="{89EFF755-0688-48A3-BE74-55C8A2062093}" destId="{774DE5A8-A687-4D96-B16D-F8D66D9327AE}" srcOrd="17" destOrd="0" presId="urn:microsoft.com/office/officeart/2008/layout/CircleAccentTimeline"/>
    <dgm:cxn modelId="{C8B92EC5-181E-474A-A76C-C343E7110351}" type="presParOf" srcId="{89EFF755-0688-48A3-BE74-55C8A2062093}" destId="{DFB8259C-3F73-40DC-A101-5F2F199BE5B9}" srcOrd="18" destOrd="0" presId="urn:microsoft.com/office/officeart/2008/layout/CircleAccentTimeline"/>
    <dgm:cxn modelId="{735475AA-2DCE-4183-BC47-031B3663612A}" type="presParOf" srcId="{DFB8259C-3F73-40DC-A101-5F2F199BE5B9}" destId="{469952C1-52C6-47BB-9DE9-7A467E583046}" srcOrd="0" destOrd="0" presId="urn:microsoft.com/office/officeart/2008/layout/CircleAccentTimeline"/>
    <dgm:cxn modelId="{C1076026-8912-409C-97EF-A1F9267433E3}" type="presParOf" srcId="{DFB8259C-3F73-40DC-A101-5F2F199BE5B9}" destId="{BB502BD6-B6A2-46C1-B553-426951B42EFA}" srcOrd="1" destOrd="0" presId="urn:microsoft.com/office/officeart/2008/layout/CircleAccentTimeline"/>
    <dgm:cxn modelId="{2307C0CD-6A27-4F31-AF12-8AE6EB814DAD}" type="presParOf" srcId="{DFB8259C-3F73-40DC-A101-5F2F199BE5B9}" destId="{F5FB2C98-A4DD-411C-9EDD-D1478FB80575}" srcOrd="2" destOrd="0" presId="urn:microsoft.com/office/officeart/2008/layout/CircleAccentTimeline"/>
    <dgm:cxn modelId="{B88B68D7-1F5D-45AB-8FBE-587164A04606}" type="presParOf" srcId="{89EFF755-0688-48A3-BE74-55C8A2062093}" destId="{29253EB8-93AE-4093-849F-77E2492CEDCF}" srcOrd="19" destOrd="0" presId="urn:microsoft.com/office/officeart/2008/layout/CircleAccentTimeline"/>
    <dgm:cxn modelId="{607540F9-56B5-43D1-ABDB-05BF2A858DF6}" type="presParOf" srcId="{89EFF755-0688-48A3-BE74-55C8A2062093}" destId="{032EE53D-D002-4FD3-9CF0-3E1E98BF4C23}" srcOrd="20" destOrd="0" presId="urn:microsoft.com/office/officeart/2008/layout/CircleAccentTimeline"/>
    <dgm:cxn modelId="{56EEE1C3-788E-41A3-BE00-EFFE1F04A5A0}" type="presParOf" srcId="{89EFF755-0688-48A3-BE74-55C8A2062093}" destId="{E2BCF4A4-8A48-4B57-8C8E-44D149D1CA04}" srcOrd="21" destOrd="0" presId="urn:microsoft.com/office/officeart/2008/layout/CircleAccentTimeline"/>
    <dgm:cxn modelId="{1EDF91C9-627F-4DC7-90C0-3BF9A6B5365A}" type="presParOf" srcId="{89EFF755-0688-48A3-BE74-55C8A2062093}" destId="{D49D0B99-D67E-47B4-8BD1-D9AE6BBD0F0C}" srcOrd="22" destOrd="0" presId="urn:microsoft.com/office/officeart/2008/layout/CircleAccentTimeline"/>
    <dgm:cxn modelId="{475D1FFA-A2B3-4C77-A3E7-C19DCAC61419}" type="presParOf" srcId="{D49D0B99-D67E-47B4-8BD1-D9AE6BBD0F0C}" destId="{5EDB3762-0BE4-40C2-BCD1-0942540E5FA0}" srcOrd="0" destOrd="0" presId="urn:microsoft.com/office/officeart/2008/layout/CircleAccentTimeline"/>
    <dgm:cxn modelId="{C4C6BB03-F277-4F75-AC19-46DCCF9DAC66}" type="presParOf" srcId="{D49D0B99-D67E-47B4-8BD1-D9AE6BBD0F0C}" destId="{537BF3E4-AEB8-4A31-B891-289B7B13C53D}" srcOrd="1" destOrd="0" presId="urn:microsoft.com/office/officeart/2008/layout/CircleAccentTimeline"/>
    <dgm:cxn modelId="{C3F6BEF0-56FB-4B09-A684-2E330ADEE0A5}" type="presParOf" srcId="{D49D0B99-D67E-47B4-8BD1-D9AE6BBD0F0C}" destId="{EA7476D4-7155-4EF2-8BB0-7C03E59268E0}" srcOrd="2" destOrd="0" presId="urn:microsoft.com/office/officeart/2008/layout/CircleAccentTimeline"/>
    <dgm:cxn modelId="{C246046B-A2DE-4445-847E-017710D3DAB3}" type="presParOf" srcId="{89EFF755-0688-48A3-BE74-55C8A2062093}" destId="{E8684DC4-F14B-42BA-A8EC-DB9AB8E1BB24}" srcOrd="23" destOrd="0" presId="urn:microsoft.com/office/officeart/2008/layout/CircleAccentTimeline"/>
    <dgm:cxn modelId="{0B50D43D-3AC9-4DAE-86D4-00BD052E77A7}" type="presParOf" srcId="{89EFF755-0688-48A3-BE74-55C8A2062093}" destId="{3A23D11C-5A53-4028-875C-54098EDD0517}" srcOrd="24" destOrd="0" presId="urn:microsoft.com/office/officeart/2008/layout/CircleAccentTimeline"/>
    <dgm:cxn modelId="{D4D2A2DD-DE90-4AB1-B391-1094901E8952}" type="presParOf" srcId="{89EFF755-0688-48A3-BE74-55C8A2062093}" destId="{FDEAA42D-5AE7-4E08-ADE9-500F1DE980D0}" srcOrd="25" destOrd="0" presId="urn:microsoft.com/office/officeart/2008/layout/CircleAccentTimeline"/>
    <dgm:cxn modelId="{0CD9BC86-C921-49E9-9966-7D8E28671FA8}" type="presParOf" srcId="{89EFF755-0688-48A3-BE74-55C8A2062093}" destId="{232855CF-FBF2-44FF-8D70-77A5EED2AFD3}" srcOrd="26" destOrd="0" presId="urn:microsoft.com/office/officeart/2008/layout/CircleAccentTimeline"/>
    <dgm:cxn modelId="{C929A7B6-F14E-4867-A21E-1D7A18E20CDD}" type="presParOf" srcId="{232855CF-FBF2-44FF-8D70-77A5EED2AFD3}" destId="{3D32A268-DC9F-454B-B083-6BC2A8C652BC}" srcOrd="0" destOrd="0" presId="urn:microsoft.com/office/officeart/2008/layout/CircleAccentTimeline"/>
    <dgm:cxn modelId="{5481BBA6-F88C-4DF2-AD0A-3F1A89F60D68}" type="presParOf" srcId="{232855CF-FBF2-44FF-8D70-77A5EED2AFD3}" destId="{9683F01D-11F4-407B-8DFC-82AA94EAC850}" srcOrd="1" destOrd="0" presId="urn:microsoft.com/office/officeart/2008/layout/CircleAccentTimeline"/>
    <dgm:cxn modelId="{845F454A-EE52-4B82-8195-2AA5E327A477}" type="presParOf" srcId="{232855CF-FBF2-44FF-8D70-77A5EED2AFD3}" destId="{B46F4FA8-AE14-47FC-9ECA-FB661A7FAA41}" srcOrd="2" destOrd="0" presId="urn:microsoft.com/office/officeart/2008/layout/CircleAccentTimeline"/>
    <dgm:cxn modelId="{5D0ABF21-0E16-44F0-9726-FD4370AC3705}" type="presParOf" srcId="{89EFF755-0688-48A3-BE74-55C8A2062093}" destId="{A33FF836-8F4B-4809-AD05-9EFB706697A4}" srcOrd="27" destOrd="0" presId="urn:microsoft.com/office/officeart/2008/layout/CircleAccentTimeline"/>
    <dgm:cxn modelId="{EEAA715A-5BF3-44DA-B682-A8A27CC3911A}" type="presParOf" srcId="{89EFF755-0688-48A3-BE74-55C8A2062093}" destId="{181DD624-9FBF-43EB-96BA-D03D3F08C7A0}" srcOrd="28" destOrd="0" presId="urn:microsoft.com/office/officeart/2008/layout/CircleAccentTimeline"/>
    <dgm:cxn modelId="{F67A35D2-6282-4D1C-98B7-90EEE105DF9F}" type="presParOf" srcId="{89EFF755-0688-48A3-BE74-55C8A2062093}" destId="{161B1816-4B1D-4DB1-A910-45B8D8ACBCE9}" srcOrd="29" destOrd="0" presId="urn:microsoft.com/office/officeart/2008/layout/CircleAccentTimeline"/>
    <dgm:cxn modelId="{BFA04638-C338-4B14-ACA2-98977B1A55EC}" type="presParOf" srcId="{89EFF755-0688-48A3-BE74-55C8A2062093}" destId="{368E6637-E124-42B5-AC35-40C855F0B0BF}" srcOrd="30" destOrd="0" presId="urn:microsoft.com/office/officeart/2008/layout/CircleAccentTimeline"/>
    <dgm:cxn modelId="{3E515FC4-A9B2-4286-830C-160E851C49E9}" type="presParOf" srcId="{368E6637-E124-42B5-AC35-40C855F0B0BF}" destId="{44320B40-26AE-4758-B23C-EF0E00B40D9A}" srcOrd="0" destOrd="0" presId="urn:microsoft.com/office/officeart/2008/layout/CircleAccentTimeline"/>
    <dgm:cxn modelId="{AA746F27-8918-479C-9ECE-57A770CF1C5B}" type="presParOf" srcId="{368E6637-E124-42B5-AC35-40C855F0B0BF}" destId="{F39840BE-8D04-4E87-A3A2-F2A465C090E0}" srcOrd="1" destOrd="0" presId="urn:microsoft.com/office/officeart/2008/layout/CircleAccentTimeline"/>
    <dgm:cxn modelId="{C7987CF7-21DB-4EE2-8239-FE4ABA2558CB}" type="presParOf" srcId="{368E6637-E124-42B5-AC35-40C855F0B0BF}" destId="{88E9F061-D362-4A26-B0EF-F230EAA740C5}" srcOrd="2" destOrd="0" presId="urn:microsoft.com/office/officeart/2008/layout/CircleAccentTimeline"/>
    <dgm:cxn modelId="{CD97FFF4-67F1-4486-9236-73E81AD3092F}" type="presParOf" srcId="{89EFF755-0688-48A3-BE74-55C8A2062093}" destId="{F6E21B08-DA18-487D-8552-179721C334BB}" srcOrd="31" destOrd="0" presId="urn:microsoft.com/office/officeart/2008/layout/CircleAccentTimeline"/>
    <dgm:cxn modelId="{1E820309-B3B8-4EFA-A9A3-064589009D67}" type="presParOf" srcId="{89EFF755-0688-48A3-BE74-55C8A2062093}" destId="{C28C66FF-C485-4211-890B-8535F98E9DCB}" srcOrd="32" destOrd="0" presId="urn:microsoft.com/office/officeart/2008/layout/CircleAccentTimeline"/>
    <dgm:cxn modelId="{5B76854F-BB74-4005-AAC6-E17FF1BC8DB1}" type="presParOf" srcId="{89EFF755-0688-48A3-BE74-55C8A2062093}" destId="{30F9F23C-78DB-4BCB-99F7-B12BF073498F}" srcOrd="33" destOrd="0" presId="urn:microsoft.com/office/officeart/2008/layout/CircleAccentTimeline"/>
    <dgm:cxn modelId="{E522B9A9-A830-4DA0-AA94-85B17EE91D14}" type="presParOf" srcId="{89EFF755-0688-48A3-BE74-55C8A2062093}" destId="{3B711CF1-AD04-4947-9756-7A394B45369C}" srcOrd="34" destOrd="0" presId="urn:microsoft.com/office/officeart/2008/layout/CircleAccentTimeline"/>
    <dgm:cxn modelId="{D1EC1956-914D-4B74-9893-F545C9931EAA}" type="presParOf" srcId="{3B711CF1-AD04-4947-9756-7A394B45369C}" destId="{DC6F47C0-A659-48CF-BCAA-66C5B42C9EDC}" srcOrd="0" destOrd="0" presId="urn:microsoft.com/office/officeart/2008/layout/CircleAccentTimeline"/>
    <dgm:cxn modelId="{71F9D7A5-FB13-4370-B95A-12F47AE7ADCE}" type="presParOf" srcId="{3B711CF1-AD04-4947-9756-7A394B45369C}" destId="{B29DCB3C-D1EC-453A-B5B2-B67F69276F76}" srcOrd="1" destOrd="0" presId="urn:microsoft.com/office/officeart/2008/layout/CircleAccentTimeline"/>
    <dgm:cxn modelId="{4AEC879E-CCC5-4C17-90D7-E0054B3770AC}" type="presParOf" srcId="{3B711CF1-AD04-4947-9756-7A394B45369C}" destId="{3CADFD29-325C-4912-8389-26147A8D4B5E}" srcOrd="2" destOrd="0" presId="urn:microsoft.com/office/officeart/2008/layout/CircleAccentTimeline"/>
    <dgm:cxn modelId="{A814783E-E7A6-45A7-8492-EF4CE3C04032}" type="presParOf" srcId="{89EFF755-0688-48A3-BE74-55C8A2062093}" destId="{0076DF50-B670-49EE-9651-84DD8C9458B4}" srcOrd="35" destOrd="0" presId="urn:microsoft.com/office/officeart/2008/layout/CircleAccentTimeline"/>
    <dgm:cxn modelId="{67521AD1-B958-4CEF-B9D1-DAB8888C04AA}" type="presParOf" srcId="{89EFF755-0688-48A3-BE74-55C8A2062093}" destId="{EEC2D9F3-7A1B-43FA-82A2-1A601ED61A58}" srcOrd="36" destOrd="0" presId="urn:microsoft.com/office/officeart/2008/layout/CircleAccentTimeline"/>
    <dgm:cxn modelId="{D5AD63B0-7D84-4A1C-A31B-D12BDF6BA41B}" type="presParOf" srcId="{89EFF755-0688-48A3-BE74-55C8A2062093}" destId="{53F6134A-15C9-4D56-BABD-FB4B976C116E}" srcOrd="37" destOrd="0" presId="urn:microsoft.com/office/officeart/2008/layout/CircleAccentTimeline"/>
    <dgm:cxn modelId="{05FADD01-6ABA-489C-8E41-AD3CAAE511A3}" type="presParOf" srcId="{53F6134A-15C9-4D56-BABD-FB4B976C116E}" destId="{3B1915BA-B298-4A61-94BB-4D465EEB8DD4}" srcOrd="0" destOrd="0" presId="urn:microsoft.com/office/officeart/2008/layout/CircleAccentTimeline"/>
    <dgm:cxn modelId="{12EBFDA5-BF5F-4EF0-BF92-3A92D255DC0D}" type="presParOf" srcId="{53F6134A-15C9-4D56-BABD-FB4B976C116E}" destId="{A7A8523F-1236-40ED-BBFD-675C5E9AF139}" srcOrd="1" destOrd="0" presId="urn:microsoft.com/office/officeart/2008/layout/CircleAccentTimeline"/>
    <dgm:cxn modelId="{4DC543CB-C066-4A7B-A2E7-AD5584CBFC99}" type="presParOf" srcId="{53F6134A-15C9-4D56-BABD-FB4B976C116E}" destId="{15041D68-32B6-4632-9D10-B4D84CA48FD6}" srcOrd="2" destOrd="0" presId="urn:microsoft.com/office/officeart/2008/layout/CircleAccentTimeline"/>
    <dgm:cxn modelId="{5E3D1AE2-4E6C-4904-BC7E-C073BF617F20}" type="presParOf" srcId="{89EFF755-0688-48A3-BE74-55C8A2062093}" destId="{16F08073-8D55-48AA-9CE8-09F08E1917CF}" srcOrd="38" destOrd="0" presId="urn:microsoft.com/office/officeart/2008/layout/CircleAccentTimeline"/>
    <dgm:cxn modelId="{20C4CC1C-9107-4603-B9B8-F6EAB5DB19BB}" type="presParOf" srcId="{89EFF755-0688-48A3-BE74-55C8A2062093}" destId="{7B27959E-9730-4763-9DF0-33D5A9D38FC0}" srcOrd="39" destOrd="0" presId="urn:microsoft.com/office/officeart/2008/layout/CircleAccentTimeline"/>
    <dgm:cxn modelId="{BCE7B42D-CC57-4D25-9924-5B872A75651B}" type="presParOf" srcId="{89EFF755-0688-48A3-BE74-55C8A2062093}" destId="{10C047E2-AD7C-46A1-B867-DB03CBEE7E94}" srcOrd="40" destOrd="0" presId="urn:microsoft.com/office/officeart/2008/layout/CircleAccentTimeline"/>
    <dgm:cxn modelId="{8D3B8BBE-DAB4-4178-97C6-69810DB2EE28}" type="presParOf" srcId="{89EFF755-0688-48A3-BE74-55C8A2062093}" destId="{9DEBABC0-E99E-4C08-920A-30F70186B3AA}" srcOrd="41" destOrd="0" presId="urn:microsoft.com/office/officeart/2008/layout/CircleAccentTimeline"/>
    <dgm:cxn modelId="{E703BDB4-6B17-4D3C-B308-3FD2EF575777}" type="presParOf" srcId="{9DEBABC0-E99E-4C08-920A-30F70186B3AA}" destId="{F60EEC1C-01D6-49FE-ADB4-6CE195DED53A}" srcOrd="0" destOrd="0" presId="urn:microsoft.com/office/officeart/2008/layout/CircleAccentTimeline"/>
    <dgm:cxn modelId="{4CA33D43-723B-437C-A6D7-63402E777225}" type="presParOf" srcId="{9DEBABC0-E99E-4C08-920A-30F70186B3AA}" destId="{41A64730-3E5B-4180-974B-8D031C72FF38}" srcOrd="1" destOrd="0" presId="urn:microsoft.com/office/officeart/2008/layout/CircleAccentTimeline"/>
    <dgm:cxn modelId="{F395D256-4D56-49DE-8738-8407B3AC212A}" type="presParOf" srcId="{9DEBABC0-E99E-4C08-920A-30F70186B3AA}" destId="{DB00816F-43F5-4955-A144-F7D8C27923B8}" srcOrd="2" destOrd="0" presId="urn:microsoft.com/office/officeart/2008/layout/CircleAccentTimeline"/>
    <dgm:cxn modelId="{F8DDA5D9-F218-4151-9D6C-6F03AF99CF3B}" type="presParOf" srcId="{89EFF755-0688-48A3-BE74-55C8A2062093}" destId="{0E6D1E2E-DD4F-4CAD-9C6D-1B35556E4C7C}" srcOrd="42" destOrd="0" presId="urn:microsoft.com/office/officeart/2008/layout/CircleAccentTimeline"/>
    <dgm:cxn modelId="{84215CF5-672C-491F-A844-4714D25B8060}" type="presParOf" srcId="{89EFF755-0688-48A3-BE74-55C8A2062093}" destId="{3833F534-0022-41EE-AB20-E9F8C5F1615B}" srcOrd="43" destOrd="0" presId="urn:microsoft.com/office/officeart/2008/layout/CircleAccentTimeline"/>
    <dgm:cxn modelId="{65860997-8689-4E17-9888-2417A7D5C69C}" type="presParOf" srcId="{89EFF755-0688-48A3-BE74-55C8A2062093}" destId="{9541AF77-9C0B-480D-9121-A4BB34694B54}" srcOrd="44" destOrd="0" presId="urn:microsoft.com/office/officeart/2008/layout/CircleAccentTimeline"/>
    <dgm:cxn modelId="{44A411AD-8E22-4C03-B5BE-AA4B8B668CD0}" type="presParOf" srcId="{89EFF755-0688-48A3-BE74-55C8A2062093}" destId="{D0F4DB61-761F-4AF9-A00B-10DCA68531F1}" srcOrd="45" destOrd="0" presId="urn:microsoft.com/office/officeart/2008/layout/CircleAccentTimeline"/>
    <dgm:cxn modelId="{F43ECF3B-7023-4F5F-B466-E2608C7A72D6}" type="presParOf" srcId="{D0F4DB61-761F-4AF9-A00B-10DCA68531F1}" destId="{FD27B8E4-470F-4131-89D8-B1022CB12671}" srcOrd="0" destOrd="0" presId="urn:microsoft.com/office/officeart/2008/layout/CircleAccentTimeline"/>
    <dgm:cxn modelId="{19DCB4BF-6EDA-4412-A992-985460610C86}" type="presParOf" srcId="{D0F4DB61-761F-4AF9-A00B-10DCA68531F1}" destId="{CFA90938-D1C8-42E6-9294-E803612918E1}" srcOrd="1" destOrd="0" presId="urn:microsoft.com/office/officeart/2008/layout/CircleAccentTimeline"/>
    <dgm:cxn modelId="{C1860D69-1078-4D8C-B415-0CAE2A3E1CEF}" type="presParOf" srcId="{D0F4DB61-761F-4AF9-A00B-10DCA68531F1}" destId="{FCA9105E-AF77-49F4-9776-1402FCA4D032}" srcOrd="2" destOrd="0" presId="urn:microsoft.com/office/officeart/2008/layout/CircleAccentTimeline"/>
    <dgm:cxn modelId="{DADEA8AE-35B7-4009-AF1B-8903103B941E}" type="presParOf" srcId="{89EFF755-0688-48A3-BE74-55C8A2062093}" destId="{47425892-27FF-4549-86DE-3C9690D837EE}" srcOrd="46" destOrd="0" presId="urn:microsoft.com/office/officeart/2008/layout/CircleAccentTimeline"/>
    <dgm:cxn modelId="{D69D1FAE-7411-4966-8C3C-6E581303334D}" type="presParOf" srcId="{89EFF755-0688-48A3-BE74-55C8A2062093}" destId="{4D451FA5-1A23-471C-AA76-B259098D2AFA}" srcOrd="47" destOrd="0" presId="urn:microsoft.com/office/officeart/2008/layout/CircleAccentTimeline"/>
    <dgm:cxn modelId="{F4FBE3E1-0CDE-4356-957C-BEA13E017458}" type="presParOf" srcId="{89EFF755-0688-48A3-BE74-55C8A2062093}" destId="{F7580578-C65F-4EFA-9D61-E05F7CBD1C1D}" srcOrd="48" destOrd="0" presId="urn:microsoft.com/office/officeart/2008/layout/CircleAccentTimeline"/>
    <dgm:cxn modelId="{575BB7C9-B7DD-45F4-84DB-C29B3130FF68}" type="presParOf" srcId="{F7580578-C65F-4EFA-9D61-E05F7CBD1C1D}" destId="{5EE019E3-0006-481B-9D3A-5F5BF551C943}" srcOrd="0" destOrd="0" presId="urn:microsoft.com/office/officeart/2008/layout/CircleAccentTimeline"/>
    <dgm:cxn modelId="{A4A15EFC-FBDC-46A3-9D76-D816299D0AAB}" type="presParOf" srcId="{F7580578-C65F-4EFA-9D61-E05F7CBD1C1D}" destId="{8869C024-9F1D-418C-B984-8026387B58A4}" srcOrd="1" destOrd="0" presId="urn:microsoft.com/office/officeart/2008/layout/CircleAccentTimeline"/>
    <dgm:cxn modelId="{1504BDF3-304D-4926-8059-7B7585134BA6}" type="presParOf" srcId="{F7580578-C65F-4EFA-9D61-E05F7CBD1C1D}" destId="{95FB1211-CDD7-488B-8B28-136635A0C82C}" srcOrd="2" destOrd="0" presId="urn:microsoft.com/office/officeart/2008/layout/CircleAccentTimeline"/>
    <dgm:cxn modelId="{2F35CBDE-A876-43CF-8F34-4503142843F6}" type="presParOf" srcId="{89EFF755-0688-48A3-BE74-55C8A2062093}" destId="{44D4937A-6466-4400-91DE-89DBB2E8E9A8}" srcOrd="49" destOrd="0" presId="urn:microsoft.com/office/officeart/2008/layout/CircleAccentTimeline"/>
    <dgm:cxn modelId="{F416D265-D0D3-4E80-A4C3-6F1A405DE8D5}" type="presParOf" srcId="{89EFF755-0688-48A3-BE74-55C8A2062093}" destId="{5AAD991C-82F4-4AC2-88A8-602483912102}" srcOrd="5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1549BA-EAEB-4820-BA65-B6EBD23405E5}" type="doc">
      <dgm:prSet loTypeId="urn:microsoft.com/office/officeart/2008/layout/CircleAccentTimeline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15291AC-A986-40E0-AD3C-2D5D76E3B9E8}">
      <dgm:prSet phldrT="[Tekst]"/>
      <dgm:spPr/>
      <dgm:t>
        <a:bodyPr/>
        <a:lstStyle/>
        <a:p>
          <a:r>
            <a:rPr lang="pl-PL" dirty="0" smtClean="0"/>
            <a:t>2004</a:t>
          </a:r>
          <a:endParaRPr lang="pl-PL" dirty="0"/>
        </a:p>
      </dgm:t>
    </dgm:pt>
    <dgm:pt modelId="{599C721A-8A11-45DD-84A0-CD3A32541F16}" type="parTrans" cxnId="{F867393F-9AF8-4000-B70E-DDD32750D2FE}">
      <dgm:prSet/>
      <dgm:spPr/>
      <dgm:t>
        <a:bodyPr/>
        <a:lstStyle/>
        <a:p>
          <a:endParaRPr lang="pl-PL"/>
        </a:p>
      </dgm:t>
    </dgm:pt>
    <dgm:pt modelId="{6609A3FB-6D6A-46C7-97B3-B4BF8033B896}" type="sibTrans" cxnId="{F867393F-9AF8-4000-B70E-DDD32750D2FE}">
      <dgm:prSet/>
      <dgm:spPr/>
      <dgm:t>
        <a:bodyPr/>
        <a:lstStyle/>
        <a:p>
          <a:endParaRPr lang="pl-PL"/>
        </a:p>
      </dgm:t>
    </dgm:pt>
    <dgm:pt modelId="{29D5DACE-3A4A-4A31-B3D1-811BF273CD56}">
      <dgm:prSet phldrT="[Tekst]"/>
      <dgm:spPr/>
      <dgm:t>
        <a:bodyPr/>
        <a:lstStyle/>
        <a:p>
          <a:r>
            <a:rPr lang="pl-PL" dirty="0" smtClean="0"/>
            <a:t>2005</a:t>
          </a:r>
          <a:endParaRPr lang="pl-PL" dirty="0"/>
        </a:p>
      </dgm:t>
    </dgm:pt>
    <dgm:pt modelId="{C0AF2F5C-07D1-4F2A-96CF-355FEF09EDB1}" type="parTrans" cxnId="{FF3DB494-E3C7-43D1-913F-9C1C3C17EBFC}">
      <dgm:prSet/>
      <dgm:spPr/>
      <dgm:t>
        <a:bodyPr/>
        <a:lstStyle/>
        <a:p>
          <a:endParaRPr lang="pl-PL"/>
        </a:p>
      </dgm:t>
    </dgm:pt>
    <dgm:pt modelId="{26C3EA05-6CE3-464B-A0E0-007F98431D94}" type="sibTrans" cxnId="{FF3DB494-E3C7-43D1-913F-9C1C3C17EBFC}">
      <dgm:prSet/>
      <dgm:spPr/>
      <dgm:t>
        <a:bodyPr/>
        <a:lstStyle/>
        <a:p>
          <a:endParaRPr lang="pl-PL"/>
        </a:p>
      </dgm:t>
    </dgm:pt>
    <dgm:pt modelId="{E23A5537-86D3-42B8-A214-BEF082886926}">
      <dgm:prSet phldrT="[Tekst]" phldr="1"/>
      <dgm:spPr/>
      <dgm:t>
        <a:bodyPr/>
        <a:lstStyle/>
        <a:p>
          <a:endParaRPr lang="pl-PL" dirty="0"/>
        </a:p>
      </dgm:t>
    </dgm:pt>
    <dgm:pt modelId="{E19600F1-796C-484F-AE4B-145D016BD21B}" type="parTrans" cxnId="{58F842BF-66D7-4A2B-8F63-CDF43C564448}">
      <dgm:prSet/>
      <dgm:spPr/>
      <dgm:t>
        <a:bodyPr/>
        <a:lstStyle/>
        <a:p>
          <a:endParaRPr lang="pl-PL"/>
        </a:p>
      </dgm:t>
    </dgm:pt>
    <dgm:pt modelId="{7C9FE624-B5DA-4C26-987D-B57876669550}" type="sibTrans" cxnId="{58F842BF-66D7-4A2B-8F63-CDF43C564448}">
      <dgm:prSet/>
      <dgm:spPr/>
      <dgm:t>
        <a:bodyPr/>
        <a:lstStyle/>
        <a:p>
          <a:endParaRPr lang="pl-PL"/>
        </a:p>
      </dgm:t>
    </dgm:pt>
    <dgm:pt modelId="{BDD01BC1-503F-4ACF-B6C1-D7DB9EE11877}">
      <dgm:prSet phldrT="[Tekst]"/>
      <dgm:spPr/>
      <dgm:t>
        <a:bodyPr/>
        <a:lstStyle/>
        <a:p>
          <a:r>
            <a:rPr lang="pl-PL" dirty="0" smtClean="0"/>
            <a:t>2009</a:t>
          </a:r>
          <a:endParaRPr lang="pl-PL" dirty="0"/>
        </a:p>
      </dgm:t>
    </dgm:pt>
    <dgm:pt modelId="{3FF0072B-CA63-40B7-8454-56DE135024D7}" type="parTrans" cxnId="{557D52F3-7328-4F5D-9013-A774B59E5E43}">
      <dgm:prSet/>
      <dgm:spPr/>
      <dgm:t>
        <a:bodyPr/>
        <a:lstStyle/>
        <a:p>
          <a:endParaRPr lang="pl-PL"/>
        </a:p>
      </dgm:t>
    </dgm:pt>
    <dgm:pt modelId="{E014D0EB-A3EF-4EAF-998C-E62ED13FCCAD}" type="sibTrans" cxnId="{557D52F3-7328-4F5D-9013-A774B59E5E43}">
      <dgm:prSet/>
      <dgm:spPr/>
      <dgm:t>
        <a:bodyPr/>
        <a:lstStyle/>
        <a:p>
          <a:endParaRPr lang="pl-PL"/>
        </a:p>
      </dgm:t>
    </dgm:pt>
    <dgm:pt modelId="{7BC5ECA9-72D6-4085-A718-855E3AE68C7A}">
      <dgm:prSet phldrT="[Tekst]" phldr="1"/>
      <dgm:spPr/>
      <dgm:t>
        <a:bodyPr/>
        <a:lstStyle/>
        <a:p>
          <a:endParaRPr lang="pl-PL" dirty="0"/>
        </a:p>
      </dgm:t>
    </dgm:pt>
    <dgm:pt modelId="{01B486C0-5CA9-4C44-A893-27E9ABCC26C1}" type="parTrans" cxnId="{084551E0-53ED-4695-8D68-3AA21CC6CBDE}">
      <dgm:prSet/>
      <dgm:spPr/>
      <dgm:t>
        <a:bodyPr/>
        <a:lstStyle/>
        <a:p>
          <a:endParaRPr lang="pl-PL"/>
        </a:p>
      </dgm:t>
    </dgm:pt>
    <dgm:pt modelId="{4BD6E427-94B7-4665-8ED8-C5C981B3786D}" type="sibTrans" cxnId="{084551E0-53ED-4695-8D68-3AA21CC6CBDE}">
      <dgm:prSet/>
      <dgm:spPr/>
      <dgm:t>
        <a:bodyPr/>
        <a:lstStyle/>
        <a:p>
          <a:endParaRPr lang="pl-PL"/>
        </a:p>
      </dgm:t>
    </dgm:pt>
    <dgm:pt modelId="{45B9A5A7-B115-452D-996F-597E8697A8AF}">
      <dgm:prSet phldrT="[Tekst]" phldr="1"/>
      <dgm:spPr/>
      <dgm:t>
        <a:bodyPr/>
        <a:lstStyle/>
        <a:p>
          <a:endParaRPr lang="pl-PL" dirty="0"/>
        </a:p>
      </dgm:t>
    </dgm:pt>
    <dgm:pt modelId="{907A85E6-EC6A-4F3E-9D74-9B6703EB1529}" type="parTrans" cxnId="{5BAEDC1E-D6D5-4040-859F-F50DEF3A7205}">
      <dgm:prSet/>
      <dgm:spPr/>
      <dgm:t>
        <a:bodyPr/>
        <a:lstStyle/>
        <a:p>
          <a:endParaRPr lang="pl-PL"/>
        </a:p>
      </dgm:t>
    </dgm:pt>
    <dgm:pt modelId="{48C7863C-70FF-4961-BFAD-7BCF104B6961}" type="sibTrans" cxnId="{5BAEDC1E-D6D5-4040-859F-F50DEF3A7205}">
      <dgm:prSet/>
      <dgm:spPr/>
      <dgm:t>
        <a:bodyPr/>
        <a:lstStyle/>
        <a:p>
          <a:endParaRPr lang="pl-PL"/>
        </a:p>
      </dgm:t>
    </dgm:pt>
    <dgm:pt modelId="{A79CEC81-B862-49AB-B3CE-0214A8E36F92}">
      <dgm:prSet phldrT="[Tekst]"/>
      <dgm:spPr/>
      <dgm:t>
        <a:bodyPr/>
        <a:lstStyle/>
        <a:p>
          <a:endParaRPr lang="pl-PL" dirty="0"/>
        </a:p>
      </dgm:t>
    </dgm:pt>
    <dgm:pt modelId="{9EE97707-2CE5-4736-920A-000B66464BDD}" type="parTrans" cxnId="{78DCDBC2-9678-4575-B944-959855766F14}">
      <dgm:prSet/>
      <dgm:spPr/>
      <dgm:t>
        <a:bodyPr/>
        <a:lstStyle/>
        <a:p>
          <a:endParaRPr lang="pl-PL"/>
        </a:p>
      </dgm:t>
    </dgm:pt>
    <dgm:pt modelId="{8E91972B-21E9-46C3-B0C6-14C8A72A2E11}" type="sibTrans" cxnId="{78DCDBC2-9678-4575-B944-959855766F14}">
      <dgm:prSet/>
      <dgm:spPr/>
      <dgm:t>
        <a:bodyPr/>
        <a:lstStyle/>
        <a:p>
          <a:endParaRPr lang="pl-PL"/>
        </a:p>
      </dgm:t>
    </dgm:pt>
    <dgm:pt modelId="{DE80DD26-CFF5-44C8-9121-C20102F51B7E}">
      <dgm:prSet phldrT="[Tekst]"/>
      <dgm:spPr/>
      <dgm:t>
        <a:bodyPr/>
        <a:lstStyle/>
        <a:p>
          <a:endParaRPr lang="pl-PL" dirty="0"/>
        </a:p>
      </dgm:t>
    </dgm:pt>
    <dgm:pt modelId="{5AB71D76-783E-4025-B0CA-4EE08EA862DE}" type="parTrans" cxnId="{34316C79-01ED-477F-B1EB-C715412AEADB}">
      <dgm:prSet/>
      <dgm:spPr/>
      <dgm:t>
        <a:bodyPr/>
        <a:lstStyle/>
        <a:p>
          <a:endParaRPr lang="pl-PL"/>
        </a:p>
      </dgm:t>
    </dgm:pt>
    <dgm:pt modelId="{38414CB3-DF2B-45A2-80FA-9262F5E13463}" type="sibTrans" cxnId="{34316C79-01ED-477F-B1EB-C715412AEADB}">
      <dgm:prSet/>
      <dgm:spPr/>
      <dgm:t>
        <a:bodyPr/>
        <a:lstStyle/>
        <a:p>
          <a:endParaRPr lang="pl-PL"/>
        </a:p>
      </dgm:t>
    </dgm:pt>
    <dgm:pt modelId="{D4C282F3-E94C-46A4-99EE-52CF0132EA84}">
      <dgm:prSet phldrT="[Tekst]"/>
      <dgm:spPr/>
      <dgm:t>
        <a:bodyPr/>
        <a:lstStyle/>
        <a:p>
          <a:r>
            <a:rPr lang="pl-PL" dirty="0" smtClean="0"/>
            <a:t>2014</a:t>
          </a:r>
          <a:endParaRPr lang="pl-PL" dirty="0"/>
        </a:p>
      </dgm:t>
    </dgm:pt>
    <dgm:pt modelId="{50035586-174E-49FB-9EAD-13E7574C9C8D}" type="parTrans" cxnId="{E8E4887A-973C-486A-A870-13C652ACCB53}">
      <dgm:prSet/>
      <dgm:spPr/>
      <dgm:t>
        <a:bodyPr/>
        <a:lstStyle/>
        <a:p>
          <a:endParaRPr lang="pl-PL"/>
        </a:p>
      </dgm:t>
    </dgm:pt>
    <dgm:pt modelId="{11100295-0D48-498C-B1E5-BD8923750EE0}" type="sibTrans" cxnId="{E8E4887A-973C-486A-A870-13C652ACCB53}">
      <dgm:prSet/>
      <dgm:spPr/>
      <dgm:t>
        <a:bodyPr/>
        <a:lstStyle/>
        <a:p>
          <a:endParaRPr lang="pl-PL"/>
        </a:p>
      </dgm:t>
    </dgm:pt>
    <dgm:pt modelId="{B717C615-9219-41BD-B0D1-6F669494732D}">
      <dgm:prSet phldrT="[Tekst]"/>
      <dgm:spPr/>
      <dgm:t>
        <a:bodyPr/>
        <a:lstStyle/>
        <a:p>
          <a:endParaRPr lang="pl-PL" dirty="0"/>
        </a:p>
      </dgm:t>
    </dgm:pt>
    <dgm:pt modelId="{84A86763-2137-4488-8BF2-01D50D37C8A0}" type="parTrans" cxnId="{BE60E099-831C-452E-B953-8B13C91A0275}">
      <dgm:prSet/>
      <dgm:spPr/>
      <dgm:t>
        <a:bodyPr/>
        <a:lstStyle/>
        <a:p>
          <a:endParaRPr lang="pl-PL"/>
        </a:p>
      </dgm:t>
    </dgm:pt>
    <dgm:pt modelId="{88B2E6E5-5D56-4B1C-9850-9D51429389A5}" type="sibTrans" cxnId="{BE60E099-831C-452E-B953-8B13C91A0275}">
      <dgm:prSet/>
      <dgm:spPr/>
      <dgm:t>
        <a:bodyPr/>
        <a:lstStyle/>
        <a:p>
          <a:endParaRPr lang="pl-PL"/>
        </a:p>
      </dgm:t>
    </dgm:pt>
    <dgm:pt modelId="{86220C42-0957-407B-AD25-78D0619153A8}">
      <dgm:prSet phldrT="[Tekst]"/>
      <dgm:spPr/>
      <dgm:t>
        <a:bodyPr/>
        <a:lstStyle/>
        <a:p>
          <a:endParaRPr lang="pl-PL" dirty="0"/>
        </a:p>
      </dgm:t>
    </dgm:pt>
    <dgm:pt modelId="{984F97C9-BBBF-4E13-B59A-D630E5AF8CAC}" type="parTrans" cxnId="{A80FEB81-5622-4848-A3F7-2E634FEFA399}">
      <dgm:prSet/>
      <dgm:spPr/>
      <dgm:t>
        <a:bodyPr/>
        <a:lstStyle/>
        <a:p>
          <a:endParaRPr lang="pl-PL"/>
        </a:p>
      </dgm:t>
    </dgm:pt>
    <dgm:pt modelId="{598EBA89-19EB-4688-A9F5-329268630D58}" type="sibTrans" cxnId="{A80FEB81-5622-4848-A3F7-2E634FEFA399}">
      <dgm:prSet/>
      <dgm:spPr/>
      <dgm:t>
        <a:bodyPr/>
        <a:lstStyle/>
        <a:p>
          <a:endParaRPr lang="pl-PL"/>
        </a:p>
      </dgm:t>
    </dgm:pt>
    <dgm:pt modelId="{6C85679F-1B0F-4F0F-9B71-BB1B9AAD3041}">
      <dgm:prSet phldrT="[Tekst]"/>
      <dgm:spPr/>
      <dgm:t>
        <a:bodyPr/>
        <a:lstStyle/>
        <a:p>
          <a:r>
            <a:rPr lang="pl-PL" dirty="0" smtClean="0"/>
            <a:t>2017</a:t>
          </a:r>
          <a:endParaRPr lang="pl-PL" dirty="0"/>
        </a:p>
      </dgm:t>
    </dgm:pt>
    <dgm:pt modelId="{4AEB088B-81C3-4D32-82A4-3BEB01118847}" type="parTrans" cxnId="{5AEBC675-36BD-4761-A3DD-2AC444D7DED8}">
      <dgm:prSet/>
      <dgm:spPr/>
      <dgm:t>
        <a:bodyPr/>
        <a:lstStyle/>
        <a:p>
          <a:endParaRPr lang="pl-PL"/>
        </a:p>
      </dgm:t>
    </dgm:pt>
    <dgm:pt modelId="{53272541-5E81-4D88-91BF-7434ECBC0CE4}" type="sibTrans" cxnId="{5AEBC675-36BD-4761-A3DD-2AC444D7DED8}">
      <dgm:prSet/>
      <dgm:spPr/>
      <dgm:t>
        <a:bodyPr/>
        <a:lstStyle/>
        <a:p>
          <a:endParaRPr lang="pl-PL"/>
        </a:p>
      </dgm:t>
    </dgm:pt>
    <dgm:pt modelId="{DB69B998-40BB-4F93-BE7A-1561EC9E084F}">
      <dgm:prSet phldrT="[Tekst]"/>
      <dgm:spPr/>
      <dgm:t>
        <a:bodyPr/>
        <a:lstStyle/>
        <a:p>
          <a:endParaRPr lang="pl-PL" dirty="0"/>
        </a:p>
      </dgm:t>
    </dgm:pt>
    <dgm:pt modelId="{51D7E722-C072-420A-8CF8-3BA4BA39A162}" type="parTrans" cxnId="{32A017F2-2889-49E9-95ED-41BDE249B250}">
      <dgm:prSet/>
      <dgm:spPr/>
      <dgm:t>
        <a:bodyPr/>
        <a:lstStyle/>
        <a:p>
          <a:endParaRPr lang="pl-PL"/>
        </a:p>
      </dgm:t>
    </dgm:pt>
    <dgm:pt modelId="{904273F8-1291-4327-BE38-712D8A495A2A}" type="sibTrans" cxnId="{32A017F2-2889-49E9-95ED-41BDE249B250}">
      <dgm:prSet/>
      <dgm:spPr/>
      <dgm:t>
        <a:bodyPr/>
        <a:lstStyle/>
        <a:p>
          <a:endParaRPr lang="pl-PL"/>
        </a:p>
      </dgm:t>
    </dgm:pt>
    <dgm:pt modelId="{74752425-9EA8-4DFC-8743-108BD91D770C}">
      <dgm:prSet phldrT="[Tekst]"/>
      <dgm:spPr/>
      <dgm:t>
        <a:bodyPr/>
        <a:lstStyle/>
        <a:p>
          <a:endParaRPr lang="pl-PL" dirty="0"/>
        </a:p>
      </dgm:t>
    </dgm:pt>
    <dgm:pt modelId="{5C025C8A-D97C-46A9-829C-9960F5F05AFD}" type="parTrans" cxnId="{6759E1C1-63FD-424E-B22C-D94AEDD0F12B}">
      <dgm:prSet/>
      <dgm:spPr/>
      <dgm:t>
        <a:bodyPr/>
        <a:lstStyle/>
        <a:p>
          <a:endParaRPr lang="pl-PL"/>
        </a:p>
      </dgm:t>
    </dgm:pt>
    <dgm:pt modelId="{06B0E916-DB79-4DBE-B29F-C3A7070EE8B5}" type="sibTrans" cxnId="{6759E1C1-63FD-424E-B22C-D94AEDD0F12B}">
      <dgm:prSet/>
      <dgm:spPr/>
      <dgm:t>
        <a:bodyPr/>
        <a:lstStyle/>
        <a:p>
          <a:endParaRPr lang="pl-PL"/>
        </a:p>
      </dgm:t>
    </dgm:pt>
    <dgm:pt modelId="{89EFF755-0688-48A3-BE74-55C8A2062093}" type="pres">
      <dgm:prSet presAssocID="{CC1549BA-EAEB-4820-BA65-B6EBD23405E5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D14B77BB-836E-4366-A94D-274E017810A7}" type="pres">
      <dgm:prSet presAssocID="{E15291AC-A986-40E0-AD3C-2D5D76E3B9E8}" presName="parComposite" presStyleCnt="0"/>
      <dgm:spPr/>
    </dgm:pt>
    <dgm:pt modelId="{A2259ED9-CBCD-4989-AFED-7C0B7FC3745E}" type="pres">
      <dgm:prSet presAssocID="{E15291AC-A986-40E0-AD3C-2D5D76E3B9E8}" presName="parBigCircle" presStyleLbl="node0" presStyleIdx="0" presStyleCnt="5"/>
      <dgm:spPr>
        <a:solidFill>
          <a:srgbClr val="808000"/>
        </a:solidFill>
      </dgm:spPr>
    </dgm:pt>
    <dgm:pt modelId="{24BFE7A7-21EC-48D7-A340-0CEF338B3FCB}" type="pres">
      <dgm:prSet presAssocID="{E15291AC-A986-40E0-AD3C-2D5D76E3B9E8}" presName="parTx" presStyleLbl="revTx" presStyleIdx="0" presStyleCnt="23"/>
      <dgm:spPr/>
      <dgm:t>
        <a:bodyPr/>
        <a:lstStyle/>
        <a:p>
          <a:endParaRPr lang="pl-PL"/>
        </a:p>
      </dgm:t>
    </dgm:pt>
    <dgm:pt modelId="{768C1CA5-39EE-421A-87E0-F9F0EBCED140}" type="pres">
      <dgm:prSet presAssocID="{E15291AC-A986-40E0-AD3C-2D5D76E3B9E8}" presName="bSpace" presStyleCnt="0"/>
      <dgm:spPr/>
    </dgm:pt>
    <dgm:pt modelId="{8AA6D8A8-0238-4065-9E61-6B8DAC56F64E}" type="pres">
      <dgm:prSet presAssocID="{E15291AC-A986-40E0-AD3C-2D5D76E3B9E8}" presName="parBackupNorm" presStyleCnt="0"/>
      <dgm:spPr/>
    </dgm:pt>
    <dgm:pt modelId="{05F9A42B-6E26-4448-A6E9-C8E7E58A1BA4}" type="pres">
      <dgm:prSet presAssocID="{6609A3FB-6D6A-46C7-97B3-B4BF8033B896}" presName="parSpace" presStyleCnt="0"/>
      <dgm:spPr/>
    </dgm:pt>
    <dgm:pt modelId="{8EE695A2-526C-4EDB-8730-0A6E912819B0}" type="pres">
      <dgm:prSet presAssocID="{29D5DACE-3A4A-4A31-B3D1-811BF273CD56}" presName="parComposite" presStyleCnt="0"/>
      <dgm:spPr/>
    </dgm:pt>
    <dgm:pt modelId="{F4FA192F-1C27-438C-A9D2-AF28313ED48D}" type="pres">
      <dgm:prSet presAssocID="{29D5DACE-3A4A-4A31-B3D1-811BF273CD56}" presName="parBigCircle" presStyleLbl="node0" presStyleIdx="1" presStyleCnt="5"/>
      <dgm:spPr>
        <a:solidFill>
          <a:schemeClr val="accent4">
            <a:lumMod val="75000"/>
          </a:schemeClr>
        </a:solidFill>
      </dgm:spPr>
    </dgm:pt>
    <dgm:pt modelId="{56EF5265-04D9-49CF-93DA-5CC22CF14C6B}" type="pres">
      <dgm:prSet presAssocID="{29D5DACE-3A4A-4A31-B3D1-811BF273CD56}" presName="parTx" presStyleLbl="revTx" presStyleIdx="1" presStyleCnt="23"/>
      <dgm:spPr/>
      <dgm:t>
        <a:bodyPr/>
        <a:lstStyle/>
        <a:p>
          <a:endParaRPr lang="pl-PL"/>
        </a:p>
      </dgm:t>
    </dgm:pt>
    <dgm:pt modelId="{B652B110-6358-432F-BFE0-C057DF5589E6}" type="pres">
      <dgm:prSet presAssocID="{29D5DACE-3A4A-4A31-B3D1-811BF273CD56}" presName="bSpace" presStyleCnt="0"/>
      <dgm:spPr/>
    </dgm:pt>
    <dgm:pt modelId="{659DEB0E-3364-4BEC-8C9B-D0A5A0C687BC}" type="pres">
      <dgm:prSet presAssocID="{29D5DACE-3A4A-4A31-B3D1-811BF273CD56}" presName="parBackupNorm" presStyleCnt="0"/>
      <dgm:spPr/>
    </dgm:pt>
    <dgm:pt modelId="{F2A4630D-6ED1-4755-A21F-5206FCD43BF2}" type="pres">
      <dgm:prSet presAssocID="{26C3EA05-6CE3-464B-A0E0-007F98431D94}" presName="parSpace" presStyleCnt="0"/>
      <dgm:spPr/>
    </dgm:pt>
    <dgm:pt modelId="{C17E09C3-EA1F-4119-B9B0-12C5F3425ABE}" type="pres">
      <dgm:prSet presAssocID="{E23A5537-86D3-42B8-A214-BEF082886926}" presName="desBackupLeftNorm" presStyleCnt="0"/>
      <dgm:spPr/>
    </dgm:pt>
    <dgm:pt modelId="{BCA12D54-0A9E-4487-8720-D6849E5FB990}" type="pres">
      <dgm:prSet presAssocID="{E23A5537-86D3-42B8-A214-BEF082886926}" presName="desComposite" presStyleCnt="0"/>
      <dgm:spPr/>
    </dgm:pt>
    <dgm:pt modelId="{32CF6A8A-3CDE-4DD8-853C-42D1DB9B9E32}" type="pres">
      <dgm:prSet presAssocID="{E23A5537-86D3-42B8-A214-BEF082886926}" presName="desCircle" presStyleLbl="node1" presStyleIdx="0" presStyleCnt="9"/>
      <dgm:spPr>
        <a:solidFill>
          <a:schemeClr val="accent6"/>
        </a:solidFill>
      </dgm:spPr>
    </dgm:pt>
    <dgm:pt modelId="{C11D2E5A-89CA-47B1-8B79-3D9A642C3EBD}" type="pres">
      <dgm:prSet presAssocID="{E23A5537-86D3-42B8-A214-BEF082886926}" presName="chTx" presStyleLbl="revTx" presStyleIdx="2" presStyleCnt="23"/>
      <dgm:spPr/>
      <dgm:t>
        <a:bodyPr/>
        <a:lstStyle/>
        <a:p>
          <a:endParaRPr lang="pl-PL"/>
        </a:p>
      </dgm:t>
    </dgm:pt>
    <dgm:pt modelId="{61D70A06-5DC3-4742-953D-CD08ED74217F}" type="pres">
      <dgm:prSet presAssocID="{E23A5537-86D3-42B8-A214-BEF082886926}" presName="desTx" presStyleLbl="revTx" presStyleIdx="3" presStyleCnt="23">
        <dgm:presLayoutVars>
          <dgm:bulletEnabled val="1"/>
        </dgm:presLayoutVars>
      </dgm:prSet>
      <dgm:spPr/>
    </dgm:pt>
    <dgm:pt modelId="{8A8EB392-57A2-4187-9D11-EA625FAB7528}" type="pres">
      <dgm:prSet presAssocID="{E23A5537-86D3-42B8-A214-BEF082886926}" presName="desBackupRightNorm" presStyleCnt="0"/>
      <dgm:spPr/>
    </dgm:pt>
    <dgm:pt modelId="{01EEC220-5806-4E63-907A-A6FDD9329C02}" type="pres">
      <dgm:prSet presAssocID="{7C9FE624-B5DA-4C26-987D-B57876669550}" presName="desSpace" presStyleCnt="0"/>
      <dgm:spPr/>
    </dgm:pt>
    <dgm:pt modelId="{1388C6B7-44A6-4A25-B190-B4A12EC0BECA}" type="pres">
      <dgm:prSet presAssocID="{DE80DD26-CFF5-44C8-9121-C20102F51B7E}" presName="desBackupLeftNorm" presStyleCnt="0"/>
      <dgm:spPr/>
    </dgm:pt>
    <dgm:pt modelId="{A3B5460D-DA22-4DA5-826F-28C1A4BD5220}" type="pres">
      <dgm:prSet presAssocID="{DE80DD26-CFF5-44C8-9121-C20102F51B7E}" presName="desComposite" presStyleCnt="0"/>
      <dgm:spPr/>
    </dgm:pt>
    <dgm:pt modelId="{0808C689-9D76-452C-8EA8-4CEB2CF11680}" type="pres">
      <dgm:prSet presAssocID="{DE80DD26-CFF5-44C8-9121-C20102F51B7E}" presName="desCircle" presStyleLbl="node1" presStyleIdx="1" presStyleCnt="9"/>
      <dgm:spPr>
        <a:solidFill>
          <a:schemeClr val="accent6"/>
        </a:solidFill>
      </dgm:spPr>
    </dgm:pt>
    <dgm:pt modelId="{4DFFA31D-8409-401E-8E08-BD7FB82B10E7}" type="pres">
      <dgm:prSet presAssocID="{DE80DD26-CFF5-44C8-9121-C20102F51B7E}" presName="chTx" presStyleLbl="revTx" presStyleIdx="4" presStyleCnt="23"/>
      <dgm:spPr/>
      <dgm:t>
        <a:bodyPr/>
        <a:lstStyle/>
        <a:p>
          <a:endParaRPr lang="pl-PL"/>
        </a:p>
      </dgm:t>
    </dgm:pt>
    <dgm:pt modelId="{3E159328-A6CB-4F8E-9980-4F5DD016E66C}" type="pres">
      <dgm:prSet presAssocID="{DE80DD26-CFF5-44C8-9121-C20102F51B7E}" presName="desTx" presStyleLbl="revTx" presStyleIdx="5" presStyleCnt="23">
        <dgm:presLayoutVars>
          <dgm:bulletEnabled val="1"/>
        </dgm:presLayoutVars>
      </dgm:prSet>
      <dgm:spPr/>
    </dgm:pt>
    <dgm:pt modelId="{3BAC8EAB-1A5B-4BF2-9E54-ECEC82C8DF43}" type="pres">
      <dgm:prSet presAssocID="{DE80DD26-CFF5-44C8-9121-C20102F51B7E}" presName="desBackupRightNorm" presStyleCnt="0"/>
      <dgm:spPr/>
    </dgm:pt>
    <dgm:pt modelId="{71B6C674-2622-45F5-ACDA-ECE087FD7266}" type="pres">
      <dgm:prSet presAssocID="{38414CB3-DF2B-45A2-80FA-9262F5E13463}" presName="desSpace" presStyleCnt="0"/>
      <dgm:spPr/>
    </dgm:pt>
    <dgm:pt modelId="{988A0835-7220-4060-B152-B4F69BF77E03}" type="pres">
      <dgm:prSet presAssocID="{A79CEC81-B862-49AB-B3CE-0214A8E36F92}" presName="desBackupLeftNorm" presStyleCnt="0"/>
      <dgm:spPr/>
    </dgm:pt>
    <dgm:pt modelId="{713394DE-38A3-48D5-A56E-5FAA5A101906}" type="pres">
      <dgm:prSet presAssocID="{A79CEC81-B862-49AB-B3CE-0214A8E36F92}" presName="desComposite" presStyleCnt="0"/>
      <dgm:spPr/>
    </dgm:pt>
    <dgm:pt modelId="{41C477D7-EE0D-48E3-9331-01D44F7EA762}" type="pres">
      <dgm:prSet presAssocID="{A79CEC81-B862-49AB-B3CE-0214A8E36F92}" presName="desCircle" presStyleLbl="node1" presStyleIdx="2" presStyleCnt="9"/>
      <dgm:spPr>
        <a:solidFill>
          <a:schemeClr val="accent6"/>
        </a:solidFill>
      </dgm:spPr>
    </dgm:pt>
    <dgm:pt modelId="{E32EC95C-B2C3-4018-9FF0-4018E59ADCC2}" type="pres">
      <dgm:prSet presAssocID="{A79CEC81-B862-49AB-B3CE-0214A8E36F92}" presName="chTx" presStyleLbl="revTx" presStyleIdx="6" presStyleCnt="23"/>
      <dgm:spPr/>
      <dgm:t>
        <a:bodyPr/>
        <a:lstStyle/>
        <a:p>
          <a:endParaRPr lang="pl-PL"/>
        </a:p>
      </dgm:t>
    </dgm:pt>
    <dgm:pt modelId="{8C46FDA7-3EF1-4EC4-88F3-14021FFBF928}" type="pres">
      <dgm:prSet presAssocID="{A79CEC81-B862-49AB-B3CE-0214A8E36F92}" presName="desTx" presStyleLbl="revTx" presStyleIdx="7" presStyleCnt="23">
        <dgm:presLayoutVars>
          <dgm:bulletEnabled val="1"/>
        </dgm:presLayoutVars>
      </dgm:prSet>
      <dgm:spPr/>
    </dgm:pt>
    <dgm:pt modelId="{6C6871FF-DC71-4277-8754-03FD146953BA}" type="pres">
      <dgm:prSet presAssocID="{A79CEC81-B862-49AB-B3CE-0214A8E36F92}" presName="desBackupRightNorm" presStyleCnt="0"/>
      <dgm:spPr/>
    </dgm:pt>
    <dgm:pt modelId="{774DE5A8-A687-4D96-B16D-F8D66D9327AE}" type="pres">
      <dgm:prSet presAssocID="{8E91972B-21E9-46C3-B0C6-14C8A72A2E11}" presName="desSpace" presStyleCnt="0"/>
      <dgm:spPr/>
    </dgm:pt>
    <dgm:pt modelId="{DFB8259C-3F73-40DC-A101-5F2F199BE5B9}" type="pres">
      <dgm:prSet presAssocID="{BDD01BC1-503F-4ACF-B6C1-D7DB9EE11877}" presName="parComposite" presStyleCnt="0"/>
      <dgm:spPr/>
    </dgm:pt>
    <dgm:pt modelId="{469952C1-52C6-47BB-9DE9-7A467E583046}" type="pres">
      <dgm:prSet presAssocID="{BDD01BC1-503F-4ACF-B6C1-D7DB9EE11877}" presName="parBigCircle" presStyleLbl="node0" presStyleIdx="2" presStyleCnt="5"/>
      <dgm:spPr>
        <a:solidFill>
          <a:schemeClr val="accent5">
            <a:lumMod val="75000"/>
          </a:schemeClr>
        </a:solidFill>
      </dgm:spPr>
    </dgm:pt>
    <dgm:pt modelId="{BB502BD6-B6A2-46C1-B553-426951B42EFA}" type="pres">
      <dgm:prSet presAssocID="{BDD01BC1-503F-4ACF-B6C1-D7DB9EE11877}" presName="parTx" presStyleLbl="revTx" presStyleIdx="8" presStyleCnt="23"/>
      <dgm:spPr/>
      <dgm:t>
        <a:bodyPr/>
        <a:lstStyle/>
        <a:p>
          <a:endParaRPr lang="pl-PL"/>
        </a:p>
      </dgm:t>
    </dgm:pt>
    <dgm:pt modelId="{F5FB2C98-A4DD-411C-9EDD-D1478FB80575}" type="pres">
      <dgm:prSet presAssocID="{BDD01BC1-503F-4ACF-B6C1-D7DB9EE11877}" presName="bSpace" presStyleCnt="0"/>
      <dgm:spPr/>
    </dgm:pt>
    <dgm:pt modelId="{29253EB8-93AE-4093-849F-77E2492CEDCF}" type="pres">
      <dgm:prSet presAssocID="{BDD01BC1-503F-4ACF-B6C1-D7DB9EE11877}" presName="parBackupNorm" presStyleCnt="0"/>
      <dgm:spPr/>
    </dgm:pt>
    <dgm:pt modelId="{032EE53D-D002-4FD3-9CF0-3E1E98BF4C23}" type="pres">
      <dgm:prSet presAssocID="{E014D0EB-A3EF-4EAF-998C-E62ED13FCCAD}" presName="parSpace" presStyleCnt="0"/>
      <dgm:spPr/>
    </dgm:pt>
    <dgm:pt modelId="{E2BCF4A4-8A48-4B57-8C8E-44D149D1CA04}" type="pres">
      <dgm:prSet presAssocID="{7BC5ECA9-72D6-4085-A718-855E3AE68C7A}" presName="desBackupLeftNorm" presStyleCnt="0"/>
      <dgm:spPr/>
    </dgm:pt>
    <dgm:pt modelId="{D49D0B99-D67E-47B4-8BD1-D9AE6BBD0F0C}" type="pres">
      <dgm:prSet presAssocID="{7BC5ECA9-72D6-4085-A718-855E3AE68C7A}" presName="desComposite" presStyleCnt="0"/>
      <dgm:spPr/>
    </dgm:pt>
    <dgm:pt modelId="{5EDB3762-0BE4-40C2-BCD1-0942540E5FA0}" type="pres">
      <dgm:prSet presAssocID="{7BC5ECA9-72D6-4085-A718-855E3AE68C7A}" presName="desCircle" presStyleLbl="node1" presStyleIdx="3" presStyleCnt="9"/>
      <dgm:spPr>
        <a:solidFill>
          <a:schemeClr val="accent6"/>
        </a:solidFill>
      </dgm:spPr>
    </dgm:pt>
    <dgm:pt modelId="{537BF3E4-AEB8-4A31-B891-289B7B13C53D}" type="pres">
      <dgm:prSet presAssocID="{7BC5ECA9-72D6-4085-A718-855E3AE68C7A}" presName="chTx" presStyleLbl="revTx" presStyleIdx="9" presStyleCnt="23"/>
      <dgm:spPr/>
      <dgm:t>
        <a:bodyPr/>
        <a:lstStyle/>
        <a:p>
          <a:endParaRPr lang="pl-PL"/>
        </a:p>
      </dgm:t>
    </dgm:pt>
    <dgm:pt modelId="{EA7476D4-7155-4EF2-8BB0-7C03E59268E0}" type="pres">
      <dgm:prSet presAssocID="{7BC5ECA9-72D6-4085-A718-855E3AE68C7A}" presName="desTx" presStyleLbl="revTx" presStyleIdx="10" presStyleCnt="23">
        <dgm:presLayoutVars>
          <dgm:bulletEnabled val="1"/>
        </dgm:presLayoutVars>
      </dgm:prSet>
      <dgm:spPr/>
    </dgm:pt>
    <dgm:pt modelId="{E8684DC4-F14B-42BA-A8EC-DB9AB8E1BB24}" type="pres">
      <dgm:prSet presAssocID="{7BC5ECA9-72D6-4085-A718-855E3AE68C7A}" presName="desBackupRightNorm" presStyleCnt="0"/>
      <dgm:spPr/>
    </dgm:pt>
    <dgm:pt modelId="{3A23D11C-5A53-4028-875C-54098EDD0517}" type="pres">
      <dgm:prSet presAssocID="{4BD6E427-94B7-4665-8ED8-C5C981B3786D}" presName="desSpace" presStyleCnt="0"/>
      <dgm:spPr/>
    </dgm:pt>
    <dgm:pt modelId="{FDEAA42D-5AE7-4E08-ADE9-500F1DE980D0}" type="pres">
      <dgm:prSet presAssocID="{45B9A5A7-B115-452D-996F-597E8697A8AF}" presName="desBackupLeftNorm" presStyleCnt="0"/>
      <dgm:spPr/>
    </dgm:pt>
    <dgm:pt modelId="{232855CF-FBF2-44FF-8D70-77A5EED2AFD3}" type="pres">
      <dgm:prSet presAssocID="{45B9A5A7-B115-452D-996F-597E8697A8AF}" presName="desComposite" presStyleCnt="0"/>
      <dgm:spPr/>
    </dgm:pt>
    <dgm:pt modelId="{3D32A268-DC9F-454B-B083-6BC2A8C652BC}" type="pres">
      <dgm:prSet presAssocID="{45B9A5A7-B115-452D-996F-597E8697A8AF}" presName="desCircle" presStyleLbl="node1" presStyleIdx="4" presStyleCnt="9"/>
      <dgm:spPr>
        <a:solidFill>
          <a:schemeClr val="accent6"/>
        </a:solidFill>
      </dgm:spPr>
    </dgm:pt>
    <dgm:pt modelId="{9683F01D-11F4-407B-8DFC-82AA94EAC850}" type="pres">
      <dgm:prSet presAssocID="{45B9A5A7-B115-452D-996F-597E8697A8AF}" presName="chTx" presStyleLbl="revTx" presStyleIdx="11" presStyleCnt="23"/>
      <dgm:spPr/>
      <dgm:t>
        <a:bodyPr/>
        <a:lstStyle/>
        <a:p>
          <a:endParaRPr lang="pl-PL"/>
        </a:p>
      </dgm:t>
    </dgm:pt>
    <dgm:pt modelId="{B46F4FA8-AE14-47FC-9ECA-FB661A7FAA41}" type="pres">
      <dgm:prSet presAssocID="{45B9A5A7-B115-452D-996F-597E8697A8AF}" presName="desTx" presStyleLbl="revTx" presStyleIdx="12" presStyleCnt="23">
        <dgm:presLayoutVars>
          <dgm:bulletEnabled val="1"/>
        </dgm:presLayoutVars>
      </dgm:prSet>
      <dgm:spPr/>
    </dgm:pt>
    <dgm:pt modelId="{A33FF836-8F4B-4809-AD05-9EFB706697A4}" type="pres">
      <dgm:prSet presAssocID="{45B9A5A7-B115-452D-996F-597E8697A8AF}" presName="desBackupRightNorm" presStyleCnt="0"/>
      <dgm:spPr/>
    </dgm:pt>
    <dgm:pt modelId="{181DD624-9FBF-43EB-96BA-D03D3F08C7A0}" type="pres">
      <dgm:prSet presAssocID="{48C7863C-70FF-4961-BFAD-7BCF104B6961}" presName="desSpace" presStyleCnt="0"/>
      <dgm:spPr/>
    </dgm:pt>
    <dgm:pt modelId="{161B1816-4B1D-4DB1-A910-45B8D8ACBCE9}" type="pres">
      <dgm:prSet presAssocID="{B717C615-9219-41BD-B0D1-6F669494732D}" presName="desBackupLeftNorm" presStyleCnt="0"/>
      <dgm:spPr/>
    </dgm:pt>
    <dgm:pt modelId="{368E6637-E124-42B5-AC35-40C855F0B0BF}" type="pres">
      <dgm:prSet presAssocID="{B717C615-9219-41BD-B0D1-6F669494732D}" presName="desComposite" presStyleCnt="0"/>
      <dgm:spPr/>
    </dgm:pt>
    <dgm:pt modelId="{44320B40-26AE-4758-B23C-EF0E00B40D9A}" type="pres">
      <dgm:prSet presAssocID="{B717C615-9219-41BD-B0D1-6F669494732D}" presName="desCircle" presStyleLbl="node1" presStyleIdx="5" presStyleCnt="9"/>
      <dgm:spPr>
        <a:solidFill>
          <a:schemeClr val="accent6"/>
        </a:solidFill>
      </dgm:spPr>
    </dgm:pt>
    <dgm:pt modelId="{F39840BE-8D04-4E87-A3A2-F2A465C090E0}" type="pres">
      <dgm:prSet presAssocID="{B717C615-9219-41BD-B0D1-6F669494732D}" presName="chTx" presStyleLbl="revTx" presStyleIdx="13" presStyleCnt="23"/>
      <dgm:spPr/>
      <dgm:t>
        <a:bodyPr/>
        <a:lstStyle/>
        <a:p>
          <a:endParaRPr lang="pl-PL"/>
        </a:p>
      </dgm:t>
    </dgm:pt>
    <dgm:pt modelId="{88E9F061-D362-4A26-B0EF-F230EAA740C5}" type="pres">
      <dgm:prSet presAssocID="{B717C615-9219-41BD-B0D1-6F669494732D}" presName="desTx" presStyleLbl="revTx" presStyleIdx="14" presStyleCnt="23">
        <dgm:presLayoutVars>
          <dgm:bulletEnabled val="1"/>
        </dgm:presLayoutVars>
      </dgm:prSet>
      <dgm:spPr/>
    </dgm:pt>
    <dgm:pt modelId="{F6E21B08-DA18-487D-8552-179721C334BB}" type="pres">
      <dgm:prSet presAssocID="{B717C615-9219-41BD-B0D1-6F669494732D}" presName="desBackupRightNorm" presStyleCnt="0"/>
      <dgm:spPr/>
    </dgm:pt>
    <dgm:pt modelId="{C28C66FF-C485-4211-890B-8535F98E9DCB}" type="pres">
      <dgm:prSet presAssocID="{88B2E6E5-5D56-4B1C-9850-9D51429389A5}" presName="desSpace" presStyleCnt="0"/>
      <dgm:spPr/>
    </dgm:pt>
    <dgm:pt modelId="{30F9F23C-78DB-4BCB-99F7-B12BF073498F}" type="pres">
      <dgm:prSet presAssocID="{86220C42-0957-407B-AD25-78D0619153A8}" presName="desBackupLeftNorm" presStyleCnt="0"/>
      <dgm:spPr/>
    </dgm:pt>
    <dgm:pt modelId="{3B711CF1-AD04-4947-9756-7A394B45369C}" type="pres">
      <dgm:prSet presAssocID="{86220C42-0957-407B-AD25-78D0619153A8}" presName="desComposite" presStyleCnt="0"/>
      <dgm:spPr/>
    </dgm:pt>
    <dgm:pt modelId="{DC6F47C0-A659-48CF-BCAA-66C5B42C9EDC}" type="pres">
      <dgm:prSet presAssocID="{86220C42-0957-407B-AD25-78D0619153A8}" presName="desCircle" presStyleLbl="node1" presStyleIdx="6" presStyleCnt="9"/>
      <dgm:spPr>
        <a:solidFill>
          <a:schemeClr val="accent6"/>
        </a:solidFill>
      </dgm:spPr>
    </dgm:pt>
    <dgm:pt modelId="{B29DCB3C-D1EC-453A-B5B2-B67F69276F76}" type="pres">
      <dgm:prSet presAssocID="{86220C42-0957-407B-AD25-78D0619153A8}" presName="chTx" presStyleLbl="revTx" presStyleIdx="15" presStyleCnt="23"/>
      <dgm:spPr/>
      <dgm:t>
        <a:bodyPr/>
        <a:lstStyle/>
        <a:p>
          <a:endParaRPr lang="pl-PL"/>
        </a:p>
      </dgm:t>
    </dgm:pt>
    <dgm:pt modelId="{3CADFD29-325C-4912-8389-26147A8D4B5E}" type="pres">
      <dgm:prSet presAssocID="{86220C42-0957-407B-AD25-78D0619153A8}" presName="desTx" presStyleLbl="revTx" presStyleIdx="16" presStyleCnt="23">
        <dgm:presLayoutVars>
          <dgm:bulletEnabled val="1"/>
        </dgm:presLayoutVars>
      </dgm:prSet>
      <dgm:spPr/>
    </dgm:pt>
    <dgm:pt modelId="{0076DF50-B670-49EE-9651-84DD8C9458B4}" type="pres">
      <dgm:prSet presAssocID="{86220C42-0957-407B-AD25-78D0619153A8}" presName="desBackupRightNorm" presStyleCnt="0"/>
      <dgm:spPr/>
    </dgm:pt>
    <dgm:pt modelId="{EEC2D9F3-7A1B-43FA-82A2-1A601ED61A58}" type="pres">
      <dgm:prSet presAssocID="{598EBA89-19EB-4688-A9F5-329268630D58}" presName="desSpace" presStyleCnt="0"/>
      <dgm:spPr/>
    </dgm:pt>
    <dgm:pt modelId="{53F6134A-15C9-4D56-BABD-FB4B976C116E}" type="pres">
      <dgm:prSet presAssocID="{D4C282F3-E94C-46A4-99EE-52CF0132EA84}" presName="parComposite" presStyleCnt="0"/>
      <dgm:spPr/>
    </dgm:pt>
    <dgm:pt modelId="{3B1915BA-B298-4A61-94BB-4D465EEB8DD4}" type="pres">
      <dgm:prSet presAssocID="{D4C282F3-E94C-46A4-99EE-52CF0132EA84}" presName="parBigCircle" presStyleLbl="node0" presStyleIdx="3" presStyleCnt="5"/>
      <dgm:spPr>
        <a:solidFill>
          <a:srgbClr val="666699"/>
        </a:solidFill>
      </dgm:spPr>
    </dgm:pt>
    <dgm:pt modelId="{A7A8523F-1236-40ED-BBFD-675C5E9AF139}" type="pres">
      <dgm:prSet presAssocID="{D4C282F3-E94C-46A4-99EE-52CF0132EA84}" presName="parTx" presStyleLbl="revTx" presStyleIdx="17" presStyleCnt="23"/>
      <dgm:spPr/>
      <dgm:t>
        <a:bodyPr/>
        <a:lstStyle/>
        <a:p>
          <a:endParaRPr lang="pl-PL"/>
        </a:p>
      </dgm:t>
    </dgm:pt>
    <dgm:pt modelId="{15041D68-32B6-4632-9D10-B4D84CA48FD6}" type="pres">
      <dgm:prSet presAssocID="{D4C282F3-E94C-46A4-99EE-52CF0132EA84}" presName="bSpace" presStyleCnt="0"/>
      <dgm:spPr/>
    </dgm:pt>
    <dgm:pt modelId="{16F08073-8D55-48AA-9CE8-09F08E1917CF}" type="pres">
      <dgm:prSet presAssocID="{D4C282F3-E94C-46A4-99EE-52CF0132EA84}" presName="parBackupNorm" presStyleCnt="0"/>
      <dgm:spPr/>
    </dgm:pt>
    <dgm:pt modelId="{7B27959E-9730-4763-9DF0-33D5A9D38FC0}" type="pres">
      <dgm:prSet presAssocID="{11100295-0D48-498C-B1E5-BD8923750EE0}" presName="parSpace" presStyleCnt="0"/>
      <dgm:spPr/>
    </dgm:pt>
    <dgm:pt modelId="{10C047E2-AD7C-46A1-B867-DB03CBEE7E94}" type="pres">
      <dgm:prSet presAssocID="{DB69B998-40BB-4F93-BE7A-1561EC9E084F}" presName="desBackupLeftNorm" presStyleCnt="0"/>
      <dgm:spPr/>
    </dgm:pt>
    <dgm:pt modelId="{9DEBABC0-E99E-4C08-920A-30F70186B3AA}" type="pres">
      <dgm:prSet presAssocID="{DB69B998-40BB-4F93-BE7A-1561EC9E084F}" presName="desComposite" presStyleCnt="0"/>
      <dgm:spPr/>
    </dgm:pt>
    <dgm:pt modelId="{F60EEC1C-01D6-49FE-ADB4-6CE195DED53A}" type="pres">
      <dgm:prSet presAssocID="{DB69B998-40BB-4F93-BE7A-1561EC9E084F}" presName="desCircle" presStyleLbl="node1" presStyleIdx="7" presStyleCnt="9"/>
      <dgm:spPr>
        <a:solidFill>
          <a:schemeClr val="accent6"/>
        </a:solidFill>
      </dgm:spPr>
    </dgm:pt>
    <dgm:pt modelId="{41A64730-3E5B-4180-974B-8D031C72FF38}" type="pres">
      <dgm:prSet presAssocID="{DB69B998-40BB-4F93-BE7A-1561EC9E084F}" presName="chTx" presStyleLbl="revTx" presStyleIdx="18" presStyleCnt="23"/>
      <dgm:spPr/>
      <dgm:t>
        <a:bodyPr/>
        <a:lstStyle/>
        <a:p>
          <a:endParaRPr lang="pl-PL"/>
        </a:p>
      </dgm:t>
    </dgm:pt>
    <dgm:pt modelId="{DB00816F-43F5-4955-A144-F7D8C27923B8}" type="pres">
      <dgm:prSet presAssocID="{DB69B998-40BB-4F93-BE7A-1561EC9E084F}" presName="desTx" presStyleLbl="revTx" presStyleIdx="19" presStyleCnt="23">
        <dgm:presLayoutVars>
          <dgm:bulletEnabled val="1"/>
        </dgm:presLayoutVars>
      </dgm:prSet>
      <dgm:spPr/>
    </dgm:pt>
    <dgm:pt modelId="{0E6D1E2E-DD4F-4CAD-9C6D-1B35556E4C7C}" type="pres">
      <dgm:prSet presAssocID="{DB69B998-40BB-4F93-BE7A-1561EC9E084F}" presName="desBackupRightNorm" presStyleCnt="0"/>
      <dgm:spPr/>
    </dgm:pt>
    <dgm:pt modelId="{3833F534-0022-41EE-AB20-E9F8C5F1615B}" type="pres">
      <dgm:prSet presAssocID="{904273F8-1291-4327-BE38-712D8A495A2A}" presName="desSpace" presStyleCnt="0"/>
      <dgm:spPr/>
    </dgm:pt>
    <dgm:pt modelId="{9541AF77-9C0B-480D-9121-A4BB34694B54}" type="pres">
      <dgm:prSet presAssocID="{74752425-9EA8-4DFC-8743-108BD91D770C}" presName="desBackupLeftNorm" presStyleCnt="0"/>
      <dgm:spPr/>
    </dgm:pt>
    <dgm:pt modelId="{D0F4DB61-761F-4AF9-A00B-10DCA68531F1}" type="pres">
      <dgm:prSet presAssocID="{74752425-9EA8-4DFC-8743-108BD91D770C}" presName="desComposite" presStyleCnt="0"/>
      <dgm:spPr/>
    </dgm:pt>
    <dgm:pt modelId="{FD27B8E4-470F-4131-89D8-B1022CB12671}" type="pres">
      <dgm:prSet presAssocID="{74752425-9EA8-4DFC-8743-108BD91D770C}" presName="desCircle" presStyleLbl="node1" presStyleIdx="8" presStyleCnt="9"/>
      <dgm:spPr>
        <a:solidFill>
          <a:schemeClr val="accent6"/>
        </a:solidFill>
      </dgm:spPr>
    </dgm:pt>
    <dgm:pt modelId="{CFA90938-D1C8-42E6-9294-E803612918E1}" type="pres">
      <dgm:prSet presAssocID="{74752425-9EA8-4DFC-8743-108BD91D770C}" presName="chTx" presStyleLbl="revTx" presStyleIdx="20" presStyleCnt="23"/>
      <dgm:spPr/>
      <dgm:t>
        <a:bodyPr/>
        <a:lstStyle/>
        <a:p>
          <a:endParaRPr lang="pl-PL"/>
        </a:p>
      </dgm:t>
    </dgm:pt>
    <dgm:pt modelId="{FCA9105E-AF77-49F4-9776-1402FCA4D032}" type="pres">
      <dgm:prSet presAssocID="{74752425-9EA8-4DFC-8743-108BD91D770C}" presName="desTx" presStyleLbl="revTx" presStyleIdx="21" presStyleCnt="23">
        <dgm:presLayoutVars>
          <dgm:bulletEnabled val="1"/>
        </dgm:presLayoutVars>
      </dgm:prSet>
      <dgm:spPr/>
    </dgm:pt>
    <dgm:pt modelId="{47425892-27FF-4549-86DE-3C9690D837EE}" type="pres">
      <dgm:prSet presAssocID="{74752425-9EA8-4DFC-8743-108BD91D770C}" presName="desBackupRightNorm" presStyleCnt="0"/>
      <dgm:spPr/>
    </dgm:pt>
    <dgm:pt modelId="{4D451FA5-1A23-471C-AA76-B259098D2AFA}" type="pres">
      <dgm:prSet presAssocID="{06B0E916-DB79-4DBE-B29F-C3A7070EE8B5}" presName="desSpace" presStyleCnt="0"/>
      <dgm:spPr/>
    </dgm:pt>
    <dgm:pt modelId="{F7580578-C65F-4EFA-9D61-E05F7CBD1C1D}" type="pres">
      <dgm:prSet presAssocID="{6C85679F-1B0F-4F0F-9B71-BB1B9AAD3041}" presName="parComposite" presStyleCnt="0"/>
      <dgm:spPr/>
    </dgm:pt>
    <dgm:pt modelId="{5EE019E3-0006-481B-9D3A-5F5BF551C943}" type="pres">
      <dgm:prSet presAssocID="{6C85679F-1B0F-4F0F-9B71-BB1B9AAD3041}" presName="parBigCircle" presStyleLbl="node0" presStyleIdx="4" presStyleCnt="5"/>
      <dgm:spPr>
        <a:solidFill>
          <a:schemeClr val="accent2">
            <a:lumMod val="75000"/>
          </a:schemeClr>
        </a:solidFill>
      </dgm:spPr>
    </dgm:pt>
    <dgm:pt modelId="{8869C024-9F1D-418C-B984-8026387B58A4}" type="pres">
      <dgm:prSet presAssocID="{6C85679F-1B0F-4F0F-9B71-BB1B9AAD3041}" presName="parTx" presStyleLbl="revTx" presStyleIdx="22" presStyleCnt="23"/>
      <dgm:spPr/>
      <dgm:t>
        <a:bodyPr/>
        <a:lstStyle/>
        <a:p>
          <a:endParaRPr lang="pl-PL"/>
        </a:p>
      </dgm:t>
    </dgm:pt>
    <dgm:pt modelId="{95FB1211-CDD7-488B-8B28-136635A0C82C}" type="pres">
      <dgm:prSet presAssocID="{6C85679F-1B0F-4F0F-9B71-BB1B9AAD3041}" presName="bSpace" presStyleCnt="0"/>
      <dgm:spPr/>
    </dgm:pt>
    <dgm:pt modelId="{44D4937A-6466-4400-91DE-89DBB2E8E9A8}" type="pres">
      <dgm:prSet presAssocID="{6C85679F-1B0F-4F0F-9B71-BB1B9AAD3041}" presName="parBackupNorm" presStyleCnt="0"/>
      <dgm:spPr/>
    </dgm:pt>
    <dgm:pt modelId="{5AAD991C-82F4-4AC2-88A8-602483912102}" type="pres">
      <dgm:prSet presAssocID="{53272541-5E81-4D88-91BF-7434ECBC0CE4}" presName="parSpace" presStyleCnt="0"/>
      <dgm:spPr/>
    </dgm:pt>
  </dgm:ptLst>
  <dgm:cxnLst>
    <dgm:cxn modelId="{5BAEDC1E-D6D5-4040-859F-F50DEF3A7205}" srcId="{BDD01BC1-503F-4ACF-B6C1-D7DB9EE11877}" destId="{45B9A5A7-B115-452D-996F-597E8697A8AF}" srcOrd="1" destOrd="0" parTransId="{907A85E6-EC6A-4F3E-9D74-9B6703EB1529}" sibTransId="{48C7863C-70FF-4961-BFAD-7BCF104B6961}"/>
    <dgm:cxn modelId="{E8E4887A-973C-486A-A870-13C652ACCB53}" srcId="{CC1549BA-EAEB-4820-BA65-B6EBD23405E5}" destId="{D4C282F3-E94C-46A4-99EE-52CF0132EA84}" srcOrd="3" destOrd="0" parTransId="{50035586-174E-49FB-9EAD-13E7574C9C8D}" sibTransId="{11100295-0D48-498C-B1E5-BD8923750EE0}"/>
    <dgm:cxn modelId="{A80FEB81-5622-4848-A3F7-2E634FEFA399}" srcId="{BDD01BC1-503F-4ACF-B6C1-D7DB9EE11877}" destId="{86220C42-0957-407B-AD25-78D0619153A8}" srcOrd="3" destOrd="0" parTransId="{984F97C9-BBBF-4E13-B59A-D630E5AF8CAC}" sibTransId="{598EBA89-19EB-4688-A9F5-329268630D58}"/>
    <dgm:cxn modelId="{A8290FE5-B864-4534-821F-A009BA67B23E}" type="presOf" srcId="{B717C615-9219-41BD-B0D1-6F669494732D}" destId="{F39840BE-8D04-4E87-A3A2-F2A465C090E0}" srcOrd="0" destOrd="0" presId="urn:microsoft.com/office/officeart/2008/layout/CircleAccentTimeline"/>
    <dgm:cxn modelId="{6759E1C1-63FD-424E-B22C-D94AEDD0F12B}" srcId="{D4C282F3-E94C-46A4-99EE-52CF0132EA84}" destId="{74752425-9EA8-4DFC-8743-108BD91D770C}" srcOrd="1" destOrd="0" parTransId="{5C025C8A-D97C-46A9-829C-9960F5F05AFD}" sibTransId="{06B0E916-DB79-4DBE-B29F-C3A7070EE8B5}"/>
    <dgm:cxn modelId="{70C70789-A7B0-4289-87F8-0137277EB0DF}" type="presOf" srcId="{45B9A5A7-B115-452D-996F-597E8697A8AF}" destId="{9683F01D-11F4-407B-8DFC-82AA94EAC850}" srcOrd="0" destOrd="0" presId="urn:microsoft.com/office/officeart/2008/layout/CircleAccentTimeline"/>
    <dgm:cxn modelId="{6E7D16C3-9AF5-4F94-ACE4-7DCC3F6CF068}" type="presOf" srcId="{A79CEC81-B862-49AB-B3CE-0214A8E36F92}" destId="{E32EC95C-B2C3-4018-9FF0-4018E59ADCC2}" srcOrd="0" destOrd="0" presId="urn:microsoft.com/office/officeart/2008/layout/CircleAccentTimeline"/>
    <dgm:cxn modelId="{32A017F2-2889-49E9-95ED-41BDE249B250}" srcId="{D4C282F3-E94C-46A4-99EE-52CF0132EA84}" destId="{DB69B998-40BB-4F93-BE7A-1561EC9E084F}" srcOrd="0" destOrd="0" parTransId="{51D7E722-C072-420A-8CF8-3BA4BA39A162}" sibTransId="{904273F8-1291-4327-BE38-712D8A495A2A}"/>
    <dgm:cxn modelId="{BE60E099-831C-452E-B953-8B13C91A0275}" srcId="{BDD01BC1-503F-4ACF-B6C1-D7DB9EE11877}" destId="{B717C615-9219-41BD-B0D1-6F669494732D}" srcOrd="2" destOrd="0" parTransId="{84A86763-2137-4488-8BF2-01D50D37C8A0}" sibTransId="{88B2E6E5-5D56-4B1C-9850-9D51429389A5}"/>
    <dgm:cxn modelId="{FFAD6641-EB99-49A4-9BA8-E28EBE09CB8B}" type="presOf" srcId="{E15291AC-A986-40E0-AD3C-2D5D76E3B9E8}" destId="{24BFE7A7-21EC-48D7-A340-0CEF338B3FCB}" srcOrd="0" destOrd="0" presId="urn:microsoft.com/office/officeart/2008/layout/CircleAccentTimeline"/>
    <dgm:cxn modelId="{D7665452-DD8C-499B-AFA6-391D7F8540C9}" type="presOf" srcId="{DE80DD26-CFF5-44C8-9121-C20102F51B7E}" destId="{4DFFA31D-8409-401E-8E08-BD7FB82B10E7}" srcOrd="0" destOrd="0" presId="urn:microsoft.com/office/officeart/2008/layout/CircleAccentTimeline"/>
    <dgm:cxn modelId="{F867393F-9AF8-4000-B70E-DDD32750D2FE}" srcId="{CC1549BA-EAEB-4820-BA65-B6EBD23405E5}" destId="{E15291AC-A986-40E0-AD3C-2D5D76E3B9E8}" srcOrd="0" destOrd="0" parTransId="{599C721A-8A11-45DD-84A0-CD3A32541F16}" sibTransId="{6609A3FB-6D6A-46C7-97B3-B4BF8033B896}"/>
    <dgm:cxn modelId="{78DCDBC2-9678-4575-B944-959855766F14}" srcId="{29D5DACE-3A4A-4A31-B3D1-811BF273CD56}" destId="{A79CEC81-B862-49AB-B3CE-0214A8E36F92}" srcOrd="2" destOrd="0" parTransId="{9EE97707-2CE5-4736-920A-000B66464BDD}" sibTransId="{8E91972B-21E9-46C3-B0C6-14C8A72A2E11}"/>
    <dgm:cxn modelId="{D9ED4CF3-D41B-4E19-8D57-64E72B3A70D2}" type="presOf" srcId="{74752425-9EA8-4DFC-8743-108BD91D770C}" destId="{CFA90938-D1C8-42E6-9294-E803612918E1}" srcOrd="0" destOrd="0" presId="urn:microsoft.com/office/officeart/2008/layout/CircleAccentTimeline"/>
    <dgm:cxn modelId="{8B0F1A81-EC18-444F-83E4-77FF5CFA68BD}" type="presOf" srcId="{E23A5537-86D3-42B8-A214-BEF082886926}" destId="{C11D2E5A-89CA-47B1-8B79-3D9A642C3EBD}" srcOrd="0" destOrd="0" presId="urn:microsoft.com/office/officeart/2008/layout/CircleAccentTimeline"/>
    <dgm:cxn modelId="{557D52F3-7328-4F5D-9013-A774B59E5E43}" srcId="{CC1549BA-EAEB-4820-BA65-B6EBD23405E5}" destId="{BDD01BC1-503F-4ACF-B6C1-D7DB9EE11877}" srcOrd="2" destOrd="0" parTransId="{3FF0072B-CA63-40B7-8454-56DE135024D7}" sibTransId="{E014D0EB-A3EF-4EAF-998C-E62ED13FCCAD}"/>
    <dgm:cxn modelId="{FF3DB494-E3C7-43D1-913F-9C1C3C17EBFC}" srcId="{CC1549BA-EAEB-4820-BA65-B6EBD23405E5}" destId="{29D5DACE-3A4A-4A31-B3D1-811BF273CD56}" srcOrd="1" destOrd="0" parTransId="{C0AF2F5C-07D1-4F2A-96CF-355FEF09EDB1}" sibTransId="{26C3EA05-6CE3-464B-A0E0-007F98431D94}"/>
    <dgm:cxn modelId="{A2B408D2-A2D3-4B9A-97F4-2BA4A22408D9}" type="presOf" srcId="{BDD01BC1-503F-4ACF-B6C1-D7DB9EE11877}" destId="{BB502BD6-B6A2-46C1-B553-426951B42EFA}" srcOrd="0" destOrd="0" presId="urn:microsoft.com/office/officeart/2008/layout/CircleAccentTimeline"/>
    <dgm:cxn modelId="{1E6DAE4E-5683-4DDA-9E17-4C852843D5E4}" type="presOf" srcId="{6C85679F-1B0F-4F0F-9B71-BB1B9AAD3041}" destId="{8869C024-9F1D-418C-B984-8026387B58A4}" srcOrd="0" destOrd="0" presId="urn:microsoft.com/office/officeart/2008/layout/CircleAccentTimeline"/>
    <dgm:cxn modelId="{5AEBC675-36BD-4761-A3DD-2AC444D7DED8}" srcId="{CC1549BA-EAEB-4820-BA65-B6EBD23405E5}" destId="{6C85679F-1B0F-4F0F-9B71-BB1B9AAD3041}" srcOrd="4" destOrd="0" parTransId="{4AEB088B-81C3-4D32-82A4-3BEB01118847}" sibTransId="{53272541-5E81-4D88-91BF-7434ECBC0CE4}"/>
    <dgm:cxn modelId="{A06549AC-3FF9-479F-955C-4AC083DE07F4}" type="presOf" srcId="{D4C282F3-E94C-46A4-99EE-52CF0132EA84}" destId="{A7A8523F-1236-40ED-BBFD-675C5E9AF139}" srcOrd="0" destOrd="0" presId="urn:microsoft.com/office/officeart/2008/layout/CircleAccentTimeline"/>
    <dgm:cxn modelId="{CCFC47CD-8124-4819-971C-DAA01C71C618}" type="presOf" srcId="{29D5DACE-3A4A-4A31-B3D1-811BF273CD56}" destId="{56EF5265-04D9-49CF-93DA-5CC22CF14C6B}" srcOrd="0" destOrd="0" presId="urn:microsoft.com/office/officeart/2008/layout/CircleAccentTimeline"/>
    <dgm:cxn modelId="{A3D2B41C-68D4-4FE5-AE24-31D144DCE20B}" type="presOf" srcId="{DB69B998-40BB-4F93-BE7A-1561EC9E084F}" destId="{41A64730-3E5B-4180-974B-8D031C72FF38}" srcOrd="0" destOrd="0" presId="urn:microsoft.com/office/officeart/2008/layout/CircleAccentTimeline"/>
    <dgm:cxn modelId="{58F842BF-66D7-4A2B-8F63-CDF43C564448}" srcId="{29D5DACE-3A4A-4A31-B3D1-811BF273CD56}" destId="{E23A5537-86D3-42B8-A214-BEF082886926}" srcOrd="0" destOrd="0" parTransId="{E19600F1-796C-484F-AE4B-145D016BD21B}" sibTransId="{7C9FE624-B5DA-4C26-987D-B57876669550}"/>
    <dgm:cxn modelId="{084551E0-53ED-4695-8D68-3AA21CC6CBDE}" srcId="{BDD01BC1-503F-4ACF-B6C1-D7DB9EE11877}" destId="{7BC5ECA9-72D6-4085-A718-855E3AE68C7A}" srcOrd="0" destOrd="0" parTransId="{01B486C0-5CA9-4C44-A893-27E9ABCC26C1}" sibTransId="{4BD6E427-94B7-4665-8ED8-C5C981B3786D}"/>
    <dgm:cxn modelId="{024CB069-B054-4329-9AEE-48FBC13D5D27}" type="presOf" srcId="{CC1549BA-EAEB-4820-BA65-B6EBD23405E5}" destId="{89EFF755-0688-48A3-BE74-55C8A2062093}" srcOrd="0" destOrd="0" presId="urn:microsoft.com/office/officeart/2008/layout/CircleAccentTimeline"/>
    <dgm:cxn modelId="{34316C79-01ED-477F-B1EB-C715412AEADB}" srcId="{29D5DACE-3A4A-4A31-B3D1-811BF273CD56}" destId="{DE80DD26-CFF5-44C8-9121-C20102F51B7E}" srcOrd="1" destOrd="0" parTransId="{5AB71D76-783E-4025-B0CA-4EE08EA862DE}" sibTransId="{38414CB3-DF2B-45A2-80FA-9262F5E13463}"/>
    <dgm:cxn modelId="{EB9EB3EB-A8FE-4CD0-8AFA-0B99FF12792A}" type="presOf" srcId="{7BC5ECA9-72D6-4085-A718-855E3AE68C7A}" destId="{537BF3E4-AEB8-4A31-B891-289B7B13C53D}" srcOrd="0" destOrd="0" presId="urn:microsoft.com/office/officeart/2008/layout/CircleAccentTimeline"/>
    <dgm:cxn modelId="{DD4C1A51-BB13-4F67-A083-2A8C6D685D74}" type="presOf" srcId="{86220C42-0957-407B-AD25-78D0619153A8}" destId="{B29DCB3C-D1EC-453A-B5B2-B67F69276F76}" srcOrd="0" destOrd="0" presId="urn:microsoft.com/office/officeart/2008/layout/CircleAccentTimeline"/>
    <dgm:cxn modelId="{3C8AEB9C-4C27-4B1C-A074-0009352F32EF}" type="presParOf" srcId="{89EFF755-0688-48A3-BE74-55C8A2062093}" destId="{D14B77BB-836E-4366-A94D-274E017810A7}" srcOrd="0" destOrd="0" presId="urn:microsoft.com/office/officeart/2008/layout/CircleAccentTimeline"/>
    <dgm:cxn modelId="{CF94C072-9B92-4EA0-B246-2C8E83BABF47}" type="presParOf" srcId="{D14B77BB-836E-4366-A94D-274E017810A7}" destId="{A2259ED9-CBCD-4989-AFED-7C0B7FC3745E}" srcOrd="0" destOrd="0" presId="urn:microsoft.com/office/officeart/2008/layout/CircleAccentTimeline"/>
    <dgm:cxn modelId="{373BA7FD-8108-4BF8-9AE0-97E3600D961A}" type="presParOf" srcId="{D14B77BB-836E-4366-A94D-274E017810A7}" destId="{24BFE7A7-21EC-48D7-A340-0CEF338B3FCB}" srcOrd="1" destOrd="0" presId="urn:microsoft.com/office/officeart/2008/layout/CircleAccentTimeline"/>
    <dgm:cxn modelId="{592A45C3-40F4-4595-9EB6-09F2925819E6}" type="presParOf" srcId="{D14B77BB-836E-4366-A94D-274E017810A7}" destId="{768C1CA5-39EE-421A-87E0-F9F0EBCED140}" srcOrd="2" destOrd="0" presId="urn:microsoft.com/office/officeart/2008/layout/CircleAccentTimeline"/>
    <dgm:cxn modelId="{EC47EBB8-A1A2-4378-837B-1A73D1F884EC}" type="presParOf" srcId="{89EFF755-0688-48A3-BE74-55C8A2062093}" destId="{8AA6D8A8-0238-4065-9E61-6B8DAC56F64E}" srcOrd="1" destOrd="0" presId="urn:microsoft.com/office/officeart/2008/layout/CircleAccentTimeline"/>
    <dgm:cxn modelId="{C8588AB3-7206-48F8-9B58-AEC83BE457C5}" type="presParOf" srcId="{89EFF755-0688-48A3-BE74-55C8A2062093}" destId="{05F9A42B-6E26-4448-A6E9-C8E7E58A1BA4}" srcOrd="2" destOrd="0" presId="urn:microsoft.com/office/officeart/2008/layout/CircleAccentTimeline"/>
    <dgm:cxn modelId="{FF4AB1B9-2A6D-4077-8AA8-8C8F75112A04}" type="presParOf" srcId="{89EFF755-0688-48A3-BE74-55C8A2062093}" destId="{8EE695A2-526C-4EDB-8730-0A6E912819B0}" srcOrd="3" destOrd="0" presId="urn:microsoft.com/office/officeart/2008/layout/CircleAccentTimeline"/>
    <dgm:cxn modelId="{6D263EE5-5FF4-498C-AAC6-5E1A02951515}" type="presParOf" srcId="{8EE695A2-526C-4EDB-8730-0A6E912819B0}" destId="{F4FA192F-1C27-438C-A9D2-AF28313ED48D}" srcOrd="0" destOrd="0" presId="urn:microsoft.com/office/officeart/2008/layout/CircleAccentTimeline"/>
    <dgm:cxn modelId="{7565D11D-D0C3-4256-80C9-FF62E98CC78D}" type="presParOf" srcId="{8EE695A2-526C-4EDB-8730-0A6E912819B0}" destId="{56EF5265-04D9-49CF-93DA-5CC22CF14C6B}" srcOrd="1" destOrd="0" presId="urn:microsoft.com/office/officeart/2008/layout/CircleAccentTimeline"/>
    <dgm:cxn modelId="{561276B8-0594-48A3-97A7-A594420768D0}" type="presParOf" srcId="{8EE695A2-526C-4EDB-8730-0A6E912819B0}" destId="{B652B110-6358-432F-BFE0-C057DF5589E6}" srcOrd="2" destOrd="0" presId="urn:microsoft.com/office/officeart/2008/layout/CircleAccentTimeline"/>
    <dgm:cxn modelId="{94FCEEE5-CBD4-4EDA-ACA2-EEC54DE2D587}" type="presParOf" srcId="{89EFF755-0688-48A3-BE74-55C8A2062093}" destId="{659DEB0E-3364-4BEC-8C9B-D0A5A0C687BC}" srcOrd="4" destOrd="0" presId="urn:microsoft.com/office/officeart/2008/layout/CircleAccentTimeline"/>
    <dgm:cxn modelId="{75D77D91-A753-40CA-B681-0746F360E914}" type="presParOf" srcId="{89EFF755-0688-48A3-BE74-55C8A2062093}" destId="{F2A4630D-6ED1-4755-A21F-5206FCD43BF2}" srcOrd="5" destOrd="0" presId="urn:microsoft.com/office/officeart/2008/layout/CircleAccentTimeline"/>
    <dgm:cxn modelId="{8FA3097E-A801-41E8-B13F-01C692425397}" type="presParOf" srcId="{89EFF755-0688-48A3-BE74-55C8A2062093}" destId="{C17E09C3-EA1F-4119-B9B0-12C5F3425ABE}" srcOrd="6" destOrd="0" presId="urn:microsoft.com/office/officeart/2008/layout/CircleAccentTimeline"/>
    <dgm:cxn modelId="{44C5E443-D4D3-4EEF-A3B1-9989D521807D}" type="presParOf" srcId="{89EFF755-0688-48A3-BE74-55C8A2062093}" destId="{BCA12D54-0A9E-4487-8720-D6849E5FB990}" srcOrd="7" destOrd="0" presId="urn:microsoft.com/office/officeart/2008/layout/CircleAccentTimeline"/>
    <dgm:cxn modelId="{BE4A670A-C62C-4AC2-8203-EC273C04C366}" type="presParOf" srcId="{BCA12D54-0A9E-4487-8720-D6849E5FB990}" destId="{32CF6A8A-3CDE-4DD8-853C-42D1DB9B9E32}" srcOrd="0" destOrd="0" presId="urn:microsoft.com/office/officeart/2008/layout/CircleAccentTimeline"/>
    <dgm:cxn modelId="{B16D8528-CCC7-4A17-AE61-CAE120C090FA}" type="presParOf" srcId="{BCA12D54-0A9E-4487-8720-D6849E5FB990}" destId="{C11D2E5A-89CA-47B1-8B79-3D9A642C3EBD}" srcOrd="1" destOrd="0" presId="urn:microsoft.com/office/officeart/2008/layout/CircleAccentTimeline"/>
    <dgm:cxn modelId="{7FE9C4C4-B5F1-45E7-8117-0284A2F2ECCF}" type="presParOf" srcId="{BCA12D54-0A9E-4487-8720-D6849E5FB990}" destId="{61D70A06-5DC3-4742-953D-CD08ED74217F}" srcOrd="2" destOrd="0" presId="urn:microsoft.com/office/officeart/2008/layout/CircleAccentTimeline"/>
    <dgm:cxn modelId="{D79121FF-54BD-4322-A8EB-DC5375C8B19F}" type="presParOf" srcId="{89EFF755-0688-48A3-BE74-55C8A2062093}" destId="{8A8EB392-57A2-4187-9D11-EA625FAB7528}" srcOrd="8" destOrd="0" presId="urn:microsoft.com/office/officeart/2008/layout/CircleAccentTimeline"/>
    <dgm:cxn modelId="{60B36915-0FA0-4FBA-835A-C52805A906CF}" type="presParOf" srcId="{89EFF755-0688-48A3-BE74-55C8A2062093}" destId="{01EEC220-5806-4E63-907A-A6FDD9329C02}" srcOrd="9" destOrd="0" presId="urn:microsoft.com/office/officeart/2008/layout/CircleAccentTimeline"/>
    <dgm:cxn modelId="{74AA9403-F23A-4A1D-BCF0-3048663411C5}" type="presParOf" srcId="{89EFF755-0688-48A3-BE74-55C8A2062093}" destId="{1388C6B7-44A6-4A25-B190-B4A12EC0BECA}" srcOrd="10" destOrd="0" presId="urn:microsoft.com/office/officeart/2008/layout/CircleAccentTimeline"/>
    <dgm:cxn modelId="{DE78C958-5B69-4941-8BDD-5E560F71A070}" type="presParOf" srcId="{89EFF755-0688-48A3-BE74-55C8A2062093}" destId="{A3B5460D-DA22-4DA5-826F-28C1A4BD5220}" srcOrd="11" destOrd="0" presId="urn:microsoft.com/office/officeart/2008/layout/CircleAccentTimeline"/>
    <dgm:cxn modelId="{F85C1FA4-2398-452A-B42A-CBA355A9F9F0}" type="presParOf" srcId="{A3B5460D-DA22-4DA5-826F-28C1A4BD5220}" destId="{0808C689-9D76-452C-8EA8-4CEB2CF11680}" srcOrd="0" destOrd="0" presId="urn:microsoft.com/office/officeart/2008/layout/CircleAccentTimeline"/>
    <dgm:cxn modelId="{AB166562-38B1-4241-B4EB-D82C720AA291}" type="presParOf" srcId="{A3B5460D-DA22-4DA5-826F-28C1A4BD5220}" destId="{4DFFA31D-8409-401E-8E08-BD7FB82B10E7}" srcOrd="1" destOrd="0" presId="urn:microsoft.com/office/officeart/2008/layout/CircleAccentTimeline"/>
    <dgm:cxn modelId="{C990D5A1-F4B3-4B8B-93E5-FDD094F97D92}" type="presParOf" srcId="{A3B5460D-DA22-4DA5-826F-28C1A4BD5220}" destId="{3E159328-A6CB-4F8E-9980-4F5DD016E66C}" srcOrd="2" destOrd="0" presId="urn:microsoft.com/office/officeart/2008/layout/CircleAccentTimeline"/>
    <dgm:cxn modelId="{8CA0F6C8-AAEE-4B18-9653-18E040448777}" type="presParOf" srcId="{89EFF755-0688-48A3-BE74-55C8A2062093}" destId="{3BAC8EAB-1A5B-4BF2-9E54-ECEC82C8DF43}" srcOrd="12" destOrd="0" presId="urn:microsoft.com/office/officeart/2008/layout/CircleAccentTimeline"/>
    <dgm:cxn modelId="{C6FFC5B6-E276-46B7-BDB5-AF508AFA911E}" type="presParOf" srcId="{89EFF755-0688-48A3-BE74-55C8A2062093}" destId="{71B6C674-2622-45F5-ACDA-ECE087FD7266}" srcOrd="13" destOrd="0" presId="urn:microsoft.com/office/officeart/2008/layout/CircleAccentTimeline"/>
    <dgm:cxn modelId="{5005266C-748D-4738-995D-D899C9E03BA6}" type="presParOf" srcId="{89EFF755-0688-48A3-BE74-55C8A2062093}" destId="{988A0835-7220-4060-B152-B4F69BF77E03}" srcOrd="14" destOrd="0" presId="urn:microsoft.com/office/officeart/2008/layout/CircleAccentTimeline"/>
    <dgm:cxn modelId="{33A74DF5-B719-4CAD-B9D1-359F3B09101A}" type="presParOf" srcId="{89EFF755-0688-48A3-BE74-55C8A2062093}" destId="{713394DE-38A3-48D5-A56E-5FAA5A101906}" srcOrd="15" destOrd="0" presId="urn:microsoft.com/office/officeart/2008/layout/CircleAccentTimeline"/>
    <dgm:cxn modelId="{7BEC4A11-9B19-446C-8B8E-1039FA890014}" type="presParOf" srcId="{713394DE-38A3-48D5-A56E-5FAA5A101906}" destId="{41C477D7-EE0D-48E3-9331-01D44F7EA762}" srcOrd="0" destOrd="0" presId="urn:microsoft.com/office/officeart/2008/layout/CircleAccentTimeline"/>
    <dgm:cxn modelId="{EEAF269B-86BC-4DE8-91DC-AB2F9ACAB09F}" type="presParOf" srcId="{713394DE-38A3-48D5-A56E-5FAA5A101906}" destId="{E32EC95C-B2C3-4018-9FF0-4018E59ADCC2}" srcOrd="1" destOrd="0" presId="urn:microsoft.com/office/officeart/2008/layout/CircleAccentTimeline"/>
    <dgm:cxn modelId="{68ABDE5D-6240-40AF-8235-362F709DCD55}" type="presParOf" srcId="{713394DE-38A3-48D5-A56E-5FAA5A101906}" destId="{8C46FDA7-3EF1-4EC4-88F3-14021FFBF928}" srcOrd="2" destOrd="0" presId="urn:microsoft.com/office/officeart/2008/layout/CircleAccentTimeline"/>
    <dgm:cxn modelId="{8F4263C1-9F70-4879-A4AB-97F0862DCF99}" type="presParOf" srcId="{89EFF755-0688-48A3-BE74-55C8A2062093}" destId="{6C6871FF-DC71-4277-8754-03FD146953BA}" srcOrd="16" destOrd="0" presId="urn:microsoft.com/office/officeart/2008/layout/CircleAccentTimeline"/>
    <dgm:cxn modelId="{79FC9A88-DE23-44D4-853F-516C7C92CAF4}" type="presParOf" srcId="{89EFF755-0688-48A3-BE74-55C8A2062093}" destId="{774DE5A8-A687-4D96-B16D-F8D66D9327AE}" srcOrd="17" destOrd="0" presId="urn:microsoft.com/office/officeart/2008/layout/CircleAccentTimeline"/>
    <dgm:cxn modelId="{FBE2A619-8657-4346-BDA7-008AA2C50284}" type="presParOf" srcId="{89EFF755-0688-48A3-BE74-55C8A2062093}" destId="{DFB8259C-3F73-40DC-A101-5F2F199BE5B9}" srcOrd="18" destOrd="0" presId="urn:microsoft.com/office/officeart/2008/layout/CircleAccentTimeline"/>
    <dgm:cxn modelId="{7979A945-A169-427B-95C3-2D92773BFF8B}" type="presParOf" srcId="{DFB8259C-3F73-40DC-A101-5F2F199BE5B9}" destId="{469952C1-52C6-47BB-9DE9-7A467E583046}" srcOrd="0" destOrd="0" presId="urn:microsoft.com/office/officeart/2008/layout/CircleAccentTimeline"/>
    <dgm:cxn modelId="{EED9345C-40B7-4C58-B430-C8EB529ECBA6}" type="presParOf" srcId="{DFB8259C-3F73-40DC-A101-5F2F199BE5B9}" destId="{BB502BD6-B6A2-46C1-B553-426951B42EFA}" srcOrd="1" destOrd="0" presId="urn:microsoft.com/office/officeart/2008/layout/CircleAccentTimeline"/>
    <dgm:cxn modelId="{C31DC6A1-5A29-4E79-9F14-44B1FD4008C8}" type="presParOf" srcId="{DFB8259C-3F73-40DC-A101-5F2F199BE5B9}" destId="{F5FB2C98-A4DD-411C-9EDD-D1478FB80575}" srcOrd="2" destOrd="0" presId="urn:microsoft.com/office/officeart/2008/layout/CircleAccentTimeline"/>
    <dgm:cxn modelId="{DBB448FB-C5C0-45ED-82D2-3E39C6B674E7}" type="presParOf" srcId="{89EFF755-0688-48A3-BE74-55C8A2062093}" destId="{29253EB8-93AE-4093-849F-77E2492CEDCF}" srcOrd="19" destOrd="0" presId="urn:microsoft.com/office/officeart/2008/layout/CircleAccentTimeline"/>
    <dgm:cxn modelId="{B7FD4E16-2691-43F7-9132-4A10C11973B9}" type="presParOf" srcId="{89EFF755-0688-48A3-BE74-55C8A2062093}" destId="{032EE53D-D002-4FD3-9CF0-3E1E98BF4C23}" srcOrd="20" destOrd="0" presId="urn:microsoft.com/office/officeart/2008/layout/CircleAccentTimeline"/>
    <dgm:cxn modelId="{C26B74B7-5E37-40B2-9CD5-492827F1533E}" type="presParOf" srcId="{89EFF755-0688-48A3-BE74-55C8A2062093}" destId="{E2BCF4A4-8A48-4B57-8C8E-44D149D1CA04}" srcOrd="21" destOrd="0" presId="urn:microsoft.com/office/officeart/2008/layout/CircleAccentTimeline"/>
    <dgm:cxn modelId="{B6D2E850-25F7-4072-9761-91A948BD83DB}" type="presParOf" srcId="{89EFF755-0688-48A3-BE74-55C8A2062093}" destId="{D49D0B99-D67E-47B4-8BD1-D9AE6BBD0F0C}" srcOrd="22" destOrd="0" presId="urn:microsoft.com/office/officeart/2008/layout/CircleAccentTimeline"/>
    <dgm:cxn modelId="{AAA09FE5-C21D-46B6-9AC6-8A91FAE29A0A}" type="presParOf" srcId="{D49D0B99-D67E-47B4-8BD1-D9AE6BBD0F0C}" destId="{5EDB3762-0BE4-40C2-BCD1-0942540E5FA0}" srcOrd="0" destOrd="0" presId="urn:microsoft.com/office/officeart/2008/layout/CircleAccentTimeline"/>
    <dgm:cxn modelId="{D102555D-D480-4266-96C8-3068B29292C2}" type="presParOf" srcId="{D49D0B99-D67E-47B4-8BD1-D9AE6BBD0F0C}" destId="{537BF3E4-AEB8-4A31-B891-289B7B13C53D}" srcOrd="1" destOrd="0" presId="urn:microsoft.com/office/officeart/2008/layout/CircleAccentTimeline"/>
    <dgm:cxn modelId="{DE5FC677-8A5F-4CC4-AC26-3C01DD8AEDFC}" type="presParOf" srcId="{D49D0B99-D67E-47B4-8BD1-D9AE6BBD0F0C}" destId="{EA7476D4-7155-4EF2-8BB0-7C03E59268E0}" srcOrd="2" destOrd="0" presId="urn:microsoft.com/office/officeart/2008/layout/CircleAccentTimeline"/>
    <dgm:cxn modelId="{26F0A451-FB60-4276-BC41-C692C1A25A52}" type="presParOf" srcId="{89EFF755-0688-48A3-BE74-55C8A2062093}" destId="{E8684DC4-F14B-42BA-A8EC-DB9AB8E1BB24}" srcOrd="23" destOrd="0" presId="urn:microsoft.com/office/officeart/2008/layout/CircleAccentTimeline"/>
    <dgm:cxn modelId="{55D667E6-167F-4CEB-AFE0-C934396C0FD3}" type="presParOf" srcId="{89EFF755-0688-48A3-BE74-55C8A2062093}" destId="{3A23D11C-5A53-4028-875C-54098EDD0517}" srcOrd="24" destOrd="0" presId="urn:microsoft.com/office/officeart/2008/layout/CircleAccentTimeline"/>
    <dgm:cxn modelId="{E0ECDC22-AC69-435A-AB6C-E0FAF3B5FB73}" type="presParOf" srcId="{89EFF755-0688-48A3-BE74-55C8A2062093}" destId="{FDEAA42D-5AE7-4E08-ADE9-500F1DE980D0}" srcOrd="25" destOrd="0" presId="urn:microsoft.com/office/officeart/2008/layout/CircleAccentTimeline"/>
    <dgm:cxn modelId="{1EC50F88-4BA6-42FA-A7A2-8DD5F94404A3}" type="presParOf" srcId="{89EFF755-0688-48A3-BE74-55C8A2062093}" destId="{232855CF-FBF2-44FF-8D70-77A5EED2AFD3}" srcOrd="26" destOrd="0" presId="urn:microsoft.com/office/officeart/2008/layout/CircleAccentTimeline"/>
    <dgm:cxn modelId="{A691DBB9-710F-4BB2-AF51-A4F750BDA497}" type="presParOf" srcId="{232855CF-FBF2-44FF-8D70-77A5EED2AFD3}" destId="{3D32A268-DC9F-454B-B083-6BC2A8C652BC}" srcOrd="0" destOrd="0" presId="urn:microsoft.com/office/officeart/2008/layout/CircleAccentTimeline"/>
    <dgm:cxn modelId="{35E196F5-66CF-440E-AD04-5C08CC0A0C6F}" type="presParOf" srcId="{232855CF-FBF2-44FF-8D70-77A5EED2AFD3}" destId="{9683F01D-11F4-407B-8DFC-82AA94EAC850}" srcOrd="1" destOrd="0" presId="urn:microsoft.com/office/officeart/2008/layout/CircleAccentTimeline"/>
    <dgm:cxn modelId="{5E39F488-3D03-4E26-8C81-119042CE460F}" type="presParOf" srcId="{232855CF-FBF2-44FF-8D70-77A5EED2AFD3}" destId="{B46F4FA8-AE14-47FC-9ECA-FB661A7FAA41}" srcOrd="2" destOrd="0" presId="urn:microsoft.com/office/officeart/2008/layout/CircleAccentTimeline"/>
    <dgm:cxn modelId="{B16E016D-D1CB-4798-ACE1-93DD0D6247C0}" type="presParOf" srcId="{89EFF755-0688-48A3-BE74-55C8A2062093}" destId="{A33FF836-8F4B-4809-AD05-9EFB706697A4}" srcOrd="27" destOrd="0" presId="urn:microsoft.com/office/officeart/2008/layout/CircleAccentTimeline"/>
    <dgm:cxn modelId="{6B9F7591-1DB4-40E5-926C-5BC0CE318DBE}" type="presParOf" srcId="{89EFF755-0688-48A3-BE74-55C8A2062093}" destId="{181DD624-9FBF-43EB-96BA-D03D3F08C7A0}" srcOrd="28" destOrd="0" presId="urn:microsoft.com/office/officeart/2008/layout/CircleAccentTimeline"/>
    <dgm:cxn modelId="{13EE3494-4AE7-4183-A259-F98437F18972}" type="presParOf" srcId="{89EFF755-0688-48A3-BE74-55C8A2062093}" destId="{161B1816-4B1D-4DB1-A910-45B8D8ACBCE9}" srcOrd="29" destOrd="0" presId="urn:microsoft.com/office/officeart/2008/layout/CircleAccentTimeline"/>
    <dgm:cxn modelId="{412BC6EA-5EF6-4702-99C2-2F825FA4F106}" type="presParOf" srcId="{89EFF755-0688-48A3-BE74-55C8A2062093}" destId="{368E6637-E124-42B5-AC35-40C855F0B0BF}" srcOrd="30" destOrd="0" presId="urn:microsoft.com/office/officeart/2008/layout/CircleAccentTimeline"/>
    <dgm:cxn modelId="{DAAF9696-9C45-429F-82F1-16433D689C32}" type="presParOf" srcId="{368E6637-E124-42B5-AC35-40C855F0B0BF}" destId="{44320B40-26AE-4758-B23C-EF0E00B40D9A}" srcOrd="0" destOrd="0" presId="urn:microsoft.com/office/officeart/2008/layout/CircleAccentTimeline"/>
    <dgm:cxn modelId="{D0664F11-D455-49B8-86D1-3E81C7272FB1}" type="presParOf" srcId="{368E6637-E124-42B5-AC35-40C855F0B0BF}" destId="{F39840BE-8D04-4E87-A3A2-F2A465C090E0}" srcOrd="1" destOrd="0" presId="urn:microsoft.com/office/officeart/2008/layout/CircleAccentTimeline"/>
    <dgm:cxn modelId="{9A681231-CDF0-4103-A4C9-5F3DD627AB52}" type="presParOf" srcId="{368E6637-E124-42B5-AC35-40C855F0B0BF}" destId="{88E9F061-D362-4A26-B0EF-F230EAA740C5}" srcOrd="2" destOrd="0" presId="urn:microsoft.com/office/officeart/2008/layout/CircleAccentTimeline"/>
    <dgm:cxn modelId="{22525E3A-3B1D-49E8-B966-CAA7702681D8}" type="presParOf" srcId="{89EFF755-0688-48A3-BE74-55C8A2062093}" destId="{F6E21B08-DA18-487D-8552-179721C334BB}" srcOrd="31" destOrd="0" presId="urn:microsoft.com/office/officeart/2008/layout/CircleAccentTimeline"/>
    <dgm:cxn modelId="{BEDFB0E3-C25A-483B-91D8-8E963B8341AC}" type="presParOf" srcId="{89EFF755-0688-48A3-BE74-55C8A2062093}" destId="{C28C66FF-C485-4211-890B-8535F98E9DCB}" srcOrd="32" destOrd="0" presId="urn:microsoft.com/office/officeart/2008/layout/CircleAccentTimeline"/>
    <dgm:cxn modelId="{28813226-040F-4C62-A524-7B9A9EE6079C}" type="presParOf" srcId="{89EFF755-0688-48A3-BE74-55C8A2062093}" destId="{30F9F23C-78DB-4BCB-99F7-B12BF073498F}" srcOrd="33" destOrd="0" presId="urn:microsoft.com/office/officeart/2008/layout/CircleAccentTimeline"/>
    <dgm:cxn modelId="{D82E648C-7D8E-4E30-9AD1-5783099073F9}" type="presParOf" srcId="{89EFF755-0688-48A3-BE74-55C8A2062093}" destId="{3B711CF1-AD04-4947-9756-7A394B45369C}" srcOrd="34" destOrd="0" presId="urn:microsoft.com/office/officeart/2008/layout/CircleAccentTimeline"/>
    <dgm:cxn modelId="{975C0556-411B-46B6-948A-EE5D4C06AEAD}" type="presParOf" srcId="{3B711CF1-AD04-4947-9756-7A394B45369C}" destId="{DC6F47C0-A659-48CF-BCAA-66C5B42C9EDC}" srcOrd="0" destOrd="0" presId="urn:microsoft.com/office/officeart/2008/layout/CircleAccentTimeline"/>
    <dgm:cxn modelId="{3D28B938-65EA-4025-A98C-B350D9FF684B}" type="presParOf" srcId="{3B711CF1-AD04-4947-9756-7A394B45369C}" destId="{B29DCB3C-D1EC-453A-B5B2-B67F69276F76}" srcOrd="1" destOrd="0" presId="urn:microsoft.com/office/officeart/2008/layout/CircleAccentTimeline"/>
    <dgm:cxn modelId="{77BA4B3F-A936-4E5F-A64A-09A90016BBB9}" type="presParOf" srcId="{3B711CF1-AD04-4947-9756-7A394B45369C}" destId="{3CADFD29-325C-4912-8389-26147A8D4B5E}" srcOrd="2" destOrd="0" presId="urn:microsoft.com/office/officeart/2008/layout/CircleAccentTimeline"/>
    <dgm:cxn modelId="{513C3986-A4EF-4232-AF9A-6B14C9EF0E8E}" type="presParOf" srcId="{89EFF755-0688-48A3-BE74-55C8A2062093}" destId="{0076DF50-B670-49EE-9651-84DD8C9458B4}" srcOrd="35" destOrd="0" presId="urn:microsoft.com/office/officeart/2008/layout/CircleAccentTimeline"/>
    <dgm:cxn modelId="{6A3BE903-2347-4644-8DA9-208D446C63BE}" type="presParOf" srcId="{89EFF755-0688-48A3-BE74-55C8A2062093}" destId="{EEC2D9F3-7A1B-43FA-82A2-1A601ED61A58}" srcOrd="36" destOrd="0" presId="urn:microsoft.com/office/officeart/2008/layout/CircleAccentTimeline"/>
    <dgm:cxn modelId="{8E04F43C-E549-4DD9-B3D3-42D41840B0C1}" type="presParOf" srcId="{89EFF755-0688-48A3-BE74-55C8A2062093}" destId="{53F6134A-15C9-4D56-BABD-FB4B976C116E}" srcOrd="37" destOrd="0" presId="urn:microsoft.com/office/officeart/2008/layout/CircleAccentTimeline"/>
    <dgm:cxn modelId="{C5C1B5D7-C075-4652-B853-244F18762048}" type="presParOf" srcId="{53F6134A-15C9-4D56-BABD-FB4B976C116E}" destId="{3B1915BA-B298-4A61-94BB-4D465EEB8DD4}" srcOrd="0" destOrd="0" presId="urn:microsoft.com/office/officeart/2008/layout/CircleAccentTimeline"/>
    <dgm:cxn modelId="{EBA0DC85-561C-44F1-A3DA-FFEA71391841}" type="presParOf" srcId="{53F6134A-15C9-4D56-BABD-FB4B976C116E}" destId="{A7A8523F-1236-40ED-BBFD-675C5E9AF139}" srcOrd="1" destOrd="0" presId="urn:microsoft.com/office/officeart/2008/layout/CircleAccentTimeline"/>
    <dgm:cxn modelId="{1B67DC28-84AA-4393-9893-D496B4C54291}" type="presParOf" srcId="{53F6134A-15C9-4D56-BABD-FB4B976C116E}" destId="{15041D68-32B6-4632-9D10-B4D84CA48FD6}" srcOrd="2" destOrd="0" presId="urn:microsoft.com/office/officeart/2008/layout/CircleAccentTimeline"/>
    <dgm:cxn modelId="{3190DE80-A4E7-4D2F-BC0D-C80B4098234B}" type="presParOf" srcId="{89EFF755-0688-48A3-BE74-55C8A2062093}" destId="{16F08073-8D55-48AA-9CE8-09F08E1917CF}" srcOrd="38" destOrd="0" presId="urn:microsoft.com/office/officeart/2008/layout/CircleAccentTimeline"/>
    <dgm:cxn modelId="{DA395FDF-9096-4818-876A-129DC1DA5C95}" type="presParOf" srcId="{89EFF755-0688-48A3-BE74-55C8A2062093}" destId="{7B27959E-9730-4763-9DF0-33D5A9D38FC0}" srcOrd="39" destOrd="0" presId="urn:microsoft.com/office/officeart/2008/layout/CircleAccentTimeline"/>
    <dgm:cxn modelId="{B8FAF571-E030-4268-BDC7-46DF78E916E1}" type="presParOf" srcId="{89EFF755-0688-48A3-BE74-55C8A2062093}" destId="{10C047E2-AD7C-46A1-B867-DB03CBEE7E94}" srcOrd="40" destOrd="0" presId="urn:microsoft.com/office/officeart/2008/layout/CircleAccentTimeline"/>
    <dgm:cxn modelId="{B357694F-0D49-472A-9FAD-C391E9D65C65}" type="presParOf" srcId="{89EFF755-0688-48A3-BE74-55C8A2062093}" destId="{9DEBABC0-E99E-4C08-920A-30F70186B3AA}" srcOrd="41" destOrd="0" presId="urn:microsoft.com/office/officeart/2008/layout/CircleAccentTimeline"/>
    <dgm:cxn modelId="{662E80B8-5A20-4A7D-ACEA-DA39C23F1F3B}" type="presParOf" srcId="{9DEBABC0-E99E-4C08-920A-30F70186B3AA}" destId="{F60EEC1C-01D6-49FE-ADB4-6CE195DED53A}" srcOrd="0" destOrd="0" presId="urn:microsoft.com/office/officeart/2008/layout/CircleAccentTimeline"/>
    <dgm:cxn modelId="{AD58E165-352C-4EC3-8478-F5ECC9167447}" type="presParOf" srcId="{9DEBABC0-E99E-4C08-920A-30F70186B3AA}" destId="{41A64730-3E5B-4180-974B-8D031C72FF38}" srcOrd="1" destOrd="0" presId="urn:microsoft.com/office/officeart/2008/layout/CircleAccentTimeline"/>
    <dgm:cxn modelId="{6E11D9E0-D727-4A06-BCA3-558CFDD95169}" type="presParOf" srcId="{9DEBABC0-E99E-4C08-920A-30F70186B3AA}" destId="{DB00816F-43F5-4955-A144-F7D8C27923B8}" srcOrd="2" destOrd="0" presId="urn:microsoft.com/office/officeart/2008/layout/CircleAccentTimeline"/>
    <dgm:cxn modelId="{213DE1C9-82A1-4CFF-BC7E-A2B5F084162A}" type="presParOf" srcId="{89EFF755-0688-48A3-BE74-55C8A2062093}" destId="{0E6D1E2E-DD4F-4CAD-9C6D-1B35556E4C7C}" srcOrd="42" destOrd="0" presId="urn:microsoft.com/office/officeart/2008/layout/CircleAccentTimeline"/>
    <dgm:cxn modelId="{63D50EB6-2151-4662-A6E3-BE7459597062}" type="presParOf" srcId="{89EFF755-0688-48A3-BE74-55C8A2062093}" destId="{3833F534-0022-41EE-AB20-E9F8C5F1615B}" srcOrd="43" destOrd="0" presId="urn:microsoft.com/office/officeart/2008/layout/CircleAccentTimeline"/>
    <dgm:cxn modelId="{2672A45F-F8C6-4AAD-B52F-D21717DE732D}" type="presParOf" srcId="{89EFF755-0688-48A3-BE74-55C8A2062093}" destId="{9541AF77-9C0B-480D-9121-A4BB34694B54}" srcOrd="44" destOrd="0" presId="urn:microsoft.com/office/officeart/2008/layout/CircleAccentTimeline"/>
    <dgm:cxn modelId="{FD875AD6-2232-455B-95A9-97681B419E03}" type="presParOf" srcId="{89EFF755-0688-48A3-BE74-55C8A2062093}" destId="{D0F4DB61-761F-4AF9-A00B-10DCA68531F1}" srcOrd="45" destOrd="0" presId="urn:microsoft.com/office/officeart/2008/layout/CircleAccentTimeline"/>
    <dgm:cxn modelId="{0117AD7F-0410-4F60-833A-6740C6C0943C}" type="presParOf" srcId="{D0F4DB61-761F-4AF9-A00B-10DCA68531F1}" destId="{FD27B8E4-470F-4131-89D8-B1022CB12671}" srcOrd="0" destOrd="0" presId="urn:microsoft.com/office/officeart/2008/layout/CircleAccentTimeline"/>
    <dgm:cxn modelId="{96B1A7F0-FA13-455F-817B-29BC55AD9E0F}" type="presParOf" srcId="{D0F4DB61-761F-4AF9-A00B-10DCA68531F1}" destId="{CFA90938-D1C8-42E6-9294-E803612918E1}" srcOrd="1" destOrd="0" presId="urn:microsoft.com/office/officeart/2008/layout/CircleAccentTimeline"/>
    <dgm:cxn modelId="{7AEDF272-5BBD-4728-A6CA-1D14EA4366F2}" type="presParOf" srcId="{D0F4DB61-761F-4AF9-A00B-10DCA68531F1}" destId="{FCA9105E-AF77-49F4-9776-1402FCA4D032}" srcOrd="2" destOrd="0" presId="urn:microsoft.com/office/officeart/2008/layout/CircleAccentTimeline"/>
    <dgm:cxn modelId="{CF59A50E-DA4E-447B-9D77-D78DF4A09D58}" type="presParOf" srcId="{89EFF755-0688-48A3-BE74-55C8A2062093}" destId="{47425892-27FF-4549-86DE-3C9690D837EE}" srcOrd="46" destOrd="0" presId="urn:microsoft.com/office/officeart/2008/layout/CircleAccentTimeline"/>
    <dgm:cxn modelId="{8E6A239C-189B-4D58-A4B2-227074483424}" type="presParOf" srcId="{89EFF755-0688-48A3-BE74-55C8A2062093}" destId="{4D451FA5-1A23-471C-AA76-B259098D2AFA}" srcOrd="47" destOrd="0" presId="urn:microsoft.com/office/officeart/2008/layout/CircleAccentTimeline"/>
    <dgm:cxn modelId="{A91866BC-E442-4612-9FC0-ECF23AB57877}" type="presParOf" srcId="{89EFF755-0688-48A3-BE74-55C8A2062093}" destId="{F7580578-C65F-4EFA-9D61-E05F7CBD1C1D}" srcOrd="48" destOrd="0" presId="urn:microsoft.com/office/officeart/2008/layout/CircleAccentTimeline"/>
    <dgm:cxn modelId="{02985022-7598-4B79-BF77-541D1612FC7F}" type="presParOf" srcId="{F7580578-C65F-4EFA-9D61-E05F7CBD1C1D}" destId="{5EE019E3-0006-481B-9D3A-5F5BF551C943}" srcOrd="0" destOrd="0" presId="urn:microsoft.com/office/officeart/2008/layout/CircleAccentTimeline"/>
    <dgm:cxn modelId="{9FCB7977-20A5-4CA3-A71E-95C2650C46DF}" type="presParOf" srcId="{F7580578-C65F-4EFA-9D61-E05F7CBD1C1D}" destId="{8869C024-9F1D-418C-B984-8026387B58A4}" srcOrd="1" destOrd="0" presId="urn:microsoft.com/office/officeart/2008/layout/CircleAccentTimeline"/>
    <dgm:cxn modelId="{2AA3CF97-F06F-4EFC-943A-13D0F0AA6BD7}" type="presParOf" srcId="{F7580578-C65F-4EFA-9D61-E05F7CBD1C1D}" destId="{95FB1211-CDD7-488B-8B28-136635A0C82C}" srcOrd="2" destOrd="0" presId="urn:microsoft.com/office/officeart/2008/layout/CircleAccentTimeline"/>
    <dgm:cxn modelId="{2AF8BC52-1EA4-4757-87E4-33B43FEDF8CA}" type="presParOf" srcId="{89EFF755-0688-48A3-BE74-55C8A2062093}" destId="{44D4937A-6466-4400-91DE-89DBB2E8E9A8}" srcOrd="49" destOrd="0" presId="urn:microsoft.com/office/officeart/2008/layout/CircleAccentTimeline"/>
    <dgm:cxn modelId="{CBEE4A96-D74F-42D4-A559-33920CA55A2E}" type="presParOf" srcId="{89EFF755-0688-48A3-BE74-55C8A2062093}" destId="{5AAD991C-82F4-4AC2-88A8-602483912102}" srcOrd="5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1549BA-EAEB-4820-BA65-B6EBD23405E5}" type="doc">
      <dgm:prSet loTypeId="urn:microsoft.com/office/officeart/2008/layout/CircleAccentTimeline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15291AC-A986-40E0-AD3C-2D5D76E3B9E8}">
      <dgm:prSet phldrT="[Tekst]"/>
      <dgm:spPr/>
      <dgm:t>
        <a:bodyPr/>
        <a:lstStyle/>
        <a:p>
          <a:r>
            <a:rPr lang="pl-PL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2004</a:t>
          </a:r>
          <a:endParaRPr lang="pl-PL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99C721A-8A11-45DD-84A0-CD3A32541F16}" type="parTrans" cxnId="{F867393F-9AF8-4000-B70E-DDD32750D2FE}">
      <dgm:prSet/>
      <dgm:spPr/>
      <dgm:t>
        <a:bodyPr/>
        <a:lstStyle/>
        <a:p>
          <a:endParaRPr lang="pl-PL"/>
        </a:p>
      </dgm:t>
    </dgm:pt>
    <dgm:pt modelId="{6609A3FB-6D6A-46C7-97B3-B4BF8033B896}" type="sibTrans" cxnId="{F867393F-9AF8-4000-B70E-DDD32750D2FE}">
      <dgm:prSet/>
      <dgm:spPr/>
      <dgm:t>
        <a:bodyPr/>
        <a:lstStyle/>
        <a:p>
          <a:endParaRPr lang="pl-PL"/>
        </a:p>
      </dgm:t>
    </dgm:pt>
    <dgm:pt modelId="{29D5DACE-3A4A-4A31-B3D1-811BF273CD56}">
      <dgm:prSet phldrT="[Tekst]"/>
      <dgm:spPr/>
      <dgm:t>
        <a:bodyPr/>
        <a:lstStyle/>
        <a:p>
          <a:r>
            <a:rPr lang="pl-PL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2005</a:t>
          </a:r>
          <a:endParaRPr lang="pl-PL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C0AF2F5C-07D1-4F2A-96CF-355FEF09EDB1}" type="parTrans" cxnId="{FF3DB494-E3C7-43D1-913F-9C1C3C17EBFC}">
      <dgm:prSet/>
      <dgm:spPr/>
      <dgm:t>
        <a:bodyPr/>
        <a:lstStyle/>
        <a:p>
          <a:endParaRPr lang="pl-PL"/>
        </a:p>
      </dgm:t>
    </dgm:pt>
    <dgm:pt modelId="{26C3EA05-6CE3-464B-A0E0-007F98431D94}" type="sibTrans" cxnId="{FF3DB494-E3C7-43D1-913F-9C1C3C17EBFC}">
      <dgm:prSet/>
      <dgm:spPr/>
      <dgm:t>
        <a:bodyPr/>
        <a:lstStyle/>
        <a:p>
          <a:endParaRPr lang="pl-PL"/>
        </a:p>
      </dgm:t>
    </dgm:pt>
    <dgm:pt modelId="{E23A5537-86D3-42B8-A214-BEF082886926}">
      <dgm:prSet phldrT="[Tekst]" phldr="1"/>
      <dgm:spPr/>
      <dgm:t>
        <a:bodyPr/>
        <a:lstStyle/>
        <a:p>
          <a:endParaRPr lang="pl-PL" dirty="0"/>
        </a:p>
      </dgm:t>
    </dgm:pt>
    <dgm:pt modelId="{E19600F1-796C-484F-AE4B-145D016BD21B}" type="parTrans" cxnId="{58F842BF-66D7-4A2B-8F63-CDF43C564448}">
      <dgm:prSet/>
      <dgm:spPr/>
      <dgm:t>
        <a:bodyPr/>
        <a:lstStyle/>
        <a:p>
          <a:endParaRPr lang="pl-PL"/>
        </a:p>
      </dgm:t>
    </dgm:pt>
    <dgm:pt modelId="{7C9FE624-B5DA-4C26-987D-B57876669550}" type="sibTrans" cxnId="{58F842BF-66D7-4A2B-8F63-CDF43C564448}">
      <dgm:prSet/>
      <dgm:spPr/>
      <dgm:t>
        <a:bodyPr/>
        <a:lstStyle/>
        <a:p>
          <a:endParaRPr lang="pl-PL"/>
        </a:p>
      </dgm:t>
    </dgm:pt>
    <dgm:pt modelId="{BDD01BC1-503F-4ACF-B6C1-D7DB9EE11877}">
      <dgm:prSet phldrT="[Tekst]"/>
      <dgm:spPr/>
      <dgm:t>
        <a:bodyPr/>
        <a:lstStyle/>
        <a:p>
          <a:r>
            <a:rPr lang="pl-PL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2009</a:t>
          </a:r>
          <a:endParaRPr lang="pl-PL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3FF0072B-CA63-40B7-8454-56DE135024D7}" type="parTrans" cxnId="{557D52F3-7328-4F5D-9013-A774B59E5E43}">
      <dgm:prSet/>
      <dgm:spPr/>
      <dgm:t>
        <a:bodyPr/>
        <a:lstStyle/>
        <a:p>
          <a:endParaRPr lang="pl-PL"/>
        </a:p>
      </dgm:t>
    </dgm:pt>
    <dgm:pt modelId="{E014D0EB-A3EF-4EAF-998C-E62ED13FCCAD}" type="sibTrans" cxnId="{557D52F3-7328-4F5D-9013-A774B59E5E43}">
      <dgm:prSet/>
      <dgm:spPr/>
      <dgm:t>
        <a:bodyPr/>
        <a:lstStyle/>
        <a:p>
          <a:endParaRPr lang="pl-PL"/>
        </a:p>
      </dgm:t>
    </dgm:pt>
    <dgm:pt modelId="{7BC5ECA9-72D6-4085-A718-855E3AE68C7A}">
      <dgm:prSet phldrT="[Tekst]" phldr="1"/>
      <dgm:spPr/>
      <dgm:t>
        <a:bodyPr/>
        <a:lstStyle/>
        <a:p>
          <a:endParaRPr lang="pl-PL" dirty="0"/>
        </a:p>
      </dgm:t>
    </dgm:pt>
    <dgm:pt modelId="{01B486C0-5CA9-4C44-A893-27E9ABCC26C1}" type="parTrans" cxnId="{084551E0-53ED-4695-8D68-3AA21CC6CBDE}">
      <dgm:prSet/>
      <dgm:spPr/>
      <dgm:t>
        <a:bodyPr/>
        <a:lstStyle/>
        <a:p>
          <a:endParaRPr lang="pl-PL"/>
        </a:p>
      </dgm:t>
    </dgm:pt>
    <dgm:pt modelId="{4BD6E427-94B7-4665-8ED8-C5C981B3786D}" type="sibTrans" cxnId="{084551E0-53ED-4695-8D68-3AA21CC6CBDE}">
      <dgm:prSet/>
      <dgm:spPr/>
      <dgm:t>
        <a:bodyPr/>
        <a:lstStyle/>
        <a:p>
          <a:endParaRPr lang="pl-PL"/>
        </a:p>
      </dgm:t>
    </dgm:pt>
    <dgm:pt modelId="{45B9A5A7-B115-452D-996F-597E8697A8AF}">
      <dgm:prSet phldrT="[Tekst]" phldr="1"/>
      <dgm:spPr/>
      <dgm:t>
        <a:bodyPr/>
        <a:lstStyle/>
        <a:p>
          <a:endParaRPr lang="pl-PL" dirty="0"/>
        </a:p>
      </dgm:t>
    </dgm:pt>
    <dgm:pt modelId="{907A85E6-EC6A-4F3E-9D74-9B6703EB1529}" type="parTrans" cxnId="{5BAEDC1E-D6D5-4040-859F-F50DEF3A7205}">
      <dgm:prSet/>
      <dgm:spPr/>
      <dgm:t>
        <a:bodyPr/>
        <a:lstStyle/>
        <a:p>
          <a:endParaRPr lang="pl-PL"/>
        </a:p>
      </dgm:t>
    </dgm:pt>
    <dgm:pt modelId="{48C7863C-70FF-4961-BFAD-7BCF104B6961}" type="sibTrans" cxnId="{5BAEDC1E-D6D5-4040-859F-F50DEF3A7205}">
      <dgm:prSet/>
      <dgm:spPr/>
      <dgm:t>
        <a:bodyPr/>
        <a:lstStyle/>
        <a:p>
          <a:endParaRPr lang="pl-PL"/>
        </a:p>
      </dgm:t>
    </dgm:pt>
    <dgm:pt modelId="{A79CEC81-B862-49AB-B3CE-0214A8E36F92}">
      <dgm:prSet phldrT="[Tekst]"/>
      <dgm:spPr/>
      <dgm:t>
        <a:bodyPr/>
        <a:lstStyle/>
        <a:p>
          <a:endParaRPr lang="pl-PL" dirty="0"/>
        </a:p>
      </dgm:t>
    </dgm:pt>
    <dgm:pt modelId="{9EE97707-2CE5-4736-920A-000B66464BDD}" type="parTrans" cxnId="{78DCDBC2-9678-4575-B944-959855766F14}">
      <dgm:prSet/>
      <dgm:spPr/>
      <dgm:t>
        <a:bodyPr/>
        <a:lstStyle/>
        <a:p>
          <a:endParaRPr lang="pl-PL"/>
        </a:p>
      </dgm:t>
    </dgm:pt>
    <dgm:pt modelId="{8E91972B-21E9-46C3-B0C6-14C8A72A2E11}" type="sibTrans" cxnId="{78DCDBC2-9678-4575-B944-959855766F14}">
      <dgm:prSet/>
      <dgm:spPr/>
      <dgm:t>
        <a:bodyPr/>
        <a:lstStyle/>
        <a:p>
          <a:endParaRPr lang="pl-PL"/>
        </a:p>
      </dgm:t>
    </dgm:pt>
    <dgm:pt modelId="{DE80DD26-CFF5-44C8-9121-C20102F51B7E}">
      <dgm:prSet phldrT="[Tekst]"/>
      <dgm:spPr/>
      <dgm:t>
        <a:bodyPr/>
        <a:lstStyle/>
        <a:p>
          <a:endParaRPr lang="pl-PL" dirty="0"/>
        </a:p>
      </dgm:t>
    </dgm:pt>
    <dgm:pt modelId="{5AB71D76-783E-4025-B0CA-4EE08EA862DE}" type="parTrans" cxnId="{34316C79-01ED-477F-B1EB-C715412AEADB}">
      <dgm:prSet/>
      <dgm:spPr/>
      <dgm:t>
        <a:bodyPr/>
        <a:lstStyle/>
        <a:p>
          <a:endParaRPr lang="pl-PL"/>
        </a:p>
      </dgm:t>
    </dgm:pt>
    <dgm:pt modelId="{38414CB3-DF2B-45A2-80FA-9262F5E13463}" type="sibTrans" cxnId="{34316C79-01ED-477F-B1EB-C715412AEADB}">
      <dgm:prSet/>
      <dgm:spPr/>
      <dgm:t>
        <a:bodyPr/>
        <a:lstStyle/>
        <a:p>
          <a:endParaRPr lang="pl-PL"/>
        </a:p>
      </dgm:t>
    </dgm:pt>
    <dgm:pt modelId="{D4C282F3-E94C-46A4-99EE-52CF0132EA84}">
      <dgm:prSet phldrT="[Tekst]"/>
      <dgm:spPr/>
      <dgm:t>
        <a:bodyPr/>
        <a:lstStyle/>
        <a:p>
          <a:r>
            <a:rPr lang="pl-PL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2014</a:t>
          </a:r>
          <a:endParaRPr lang="pl-PL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0035586-174E-49FB-9EAD-13E7574C9C8D}" type="parTrans" cxnId="{E8E4887A-973C-486A-A870-13C652ACCB53}">
      <dgm:prSet/>
      <dgm:spPr/>
      <dgm:t>
        <a:bodyPr/>
        <a:lstStyle/>
        <a:p>
          <a:endParaRPr lang="pl-PL"/>
        </a:p>
      </dgm:t>
    </dgm:pt>
    <dgm:pt modelId="{11100295-0D48-498C-B1E5-BD8923750EE0}" type="sibTrans" cxnId="{E8E4887A-973C-486A-A870-13C652ACCB53}">
      <dgm:prSet/>
      <dgm:spPr/>
      <dgm:t>
        <a:bodyPr/>
        <a:lstStyle/>
        <a:p>
          <a:endParaRPr lang="pl-PL"/>
        </a:p>
      </dgm:t>
    </dgm:pt>
    <dgm:pt modelId="{B717C615-9219-41BD-B0D1-6F669494732D}">
      <dgm:prSet phldrT="[Tekst]"/>
      <dgm:spPr/>
      <dgm:t>
        <a:bodyPr/>
        <a:lstStyle/>
        <a:p>
          <a:endParaRPr lang="pl-PL" dirty="0"/>
        </a:p>
      </dgm:t>
    </dgm:pt>
    <dgm:pt modelId="{84A86763-2137-4488-8BF2-01D50D37C8A0}" type="parTrans" cxnId="{BE60E099-831C-452E-B953-8B13C91A0275}">
      <dgm:prSet/>
      <dgm:spPr/>
      <dgm:t>
        <a:bodyPr/>
        <a:lstStyle/>
        <a:p>
          <a:endParaRPr lang="pl-PL"/>
        </a:p>
      </dgm:t>
    </dgm:pt>
    <dgm:pt modelId="{88B2E6E5-5D56-4B1C-9850-9D51429389A5}" type="sibTrans" cxnId="{BE60E099-831C-452E-B953-8B13C91A0275}">
      <dgm:prSet/>
      <dgm:spPr/>
      <dgm:t>
        <a:bodyPr/>
        <a:lstStyle/>
        <a:p>
          <a:endParaRPr lang="pl-PL"/>
        </a:p>
      </dgm:t>
    </dgm:pt>
    <dgm:pt modelId="{86220C42-0957-407B-AD25-78D0619153A8}">
      <dgm:prSet phldrT="[Tekst]"/>
      <dgm:spPr/>
      <dgm:t>
        <a:bodyPr/>
        <a:lstStyle/>
        <a:p>
          <a:endParaRPr lang="pl-PL" dirty="0"/>
        </a:p>
      </dgm:t>
    </dgm:pt>
    <dgm:pt modelId="{984F97C9-BBBF-4E13-B59A-D630E5AF8CAC}" type="parTrans" cxnId="{A80FEB81-5622-4848-A3F7-2E634FEFA399}">
      <dgm:prSet/>
      <dgm:spPr/>
      <dgm:t>
        <a:bodyPr/>
        <a:lstStyle/>
        <a:p>
          <a:endParaRPr lang="pl-PL"/>
        </a:p>
      </dgm:t>
    </dgm:pt>
    <dgm:pt modelId="{598EBA89-19EB-4688-A9F5-329268630D58}" type="sibTrans" cxnId="{A80FEB81-5622-4848-A3F7-2E634FEFA399}">
      <dgm:prSet/>
      <dgm:spPr/>
      <dgm:t>
        <a:bodyPr/>
        <a:lstStyle/>
        <a:p>
          <a:endParaRPr lang="pl-PL"/>
        </a:p>
      </dgm:t>
    </dgm:pt>
    <dgm:pt modelId="{6C85679F-1B0F-4F0F-9B71-BB1B9AAD3041}">
      <dgm:prSet phldrT="[Tekst]"/>
      <dgm:spPr/>
      <dgm:t>
        <a:bodyPr/>
        <a:lstStyle/>
        <a:p>
          <a:r>
            <a:rPr lang="pl-PL" dirty="0" smtClean="0"/>
            <a:t>2017</a:t>
          </a:r>
          <a:endParaRPr lang="pl-PL" dirty="0"/>
        </a:p>
      </dgm:t>
    </dgm:pt>
    <dgm:pt modelId="{4AEB088B-81C3-4D32-82A4-3BEB01118847}" type="parTrans" cxnId="{5AEBC675-36BD-4761-A3DD-2AC444D7DED8}">
      <dgm:prSet/>
      <dgm:spPr/>
      <dgm:t>
        <a:bodyPr/>
        <a:lstStyle/>
        <a:p>
          <a:endParaRPr lang="pl-PL"/>
        </a:p>
      </dgm:t>
    </dgm:pt>
    <dgm:pt modelId="{53272541-5E81-4D88-91BF-7434ECBC0CE4}" type="sibTrans" cxnId="{5AEBC675-36BD-4761-A3DD-2AC444D7DED8}">
      <dgm:prSet/>
      <dgm:spPr/>
      <dgm:t>
        <a:bodyPr/>
        <a:lstStyle/>
        <a:p>
          <a:endParaRPr lang="pl-PL"/>
        </a:p>
      </dgm:t>
    </dgm:pt>
    <dgm:pt modelId="{DB69B998-40BB-4F93-BE7A-1561EC9E084F}">
      <dgm:prSet phldrT="[Tekst]"/>
      <dgm:spPr/>
      <dgm:t>
        <a:bodyPr/>
        <a:lstStyle/>
        <a:p>
          <a:endParaRPr lang="pl-PL" dirty="0"/>
        </a:p>
      </dgm:t>
    </dgm:pt>
    <dgm:pt modelId="{51D7E722-C072-420A-8CF8-3BA4BA39A162}" type="parTrans" cxnId="{32A017F2-2889-49E9-95ED-41BDE249B250}">
      <dgm:prSet/>
      <dgm:spPr/>
      <dgm:t>
        <a:bodyPr/>
        <a:lstStyle/>
        <a:p>
          <a:endParaRPr lang="pl-PL"/>
        </a:p>
      </dgm:t>
    </dgm:pt>
    <dgm:pt modelId="{904273F8-1291-4327-BE38-712D8A495A2A}" type="sibTrans" cxnId="{32A017F2-2889-49E9-95ED-41BDE249B250}">
      <dgm:prSet/>
      <dgm:spPr/>
      <dgm:t>
        <a:bodyPr/>
        <a:lstStyle/>
        <a:p>
          <a:endParaRPr lang="pl-PL"/>
        </a:p>
      </dgm:t>
    </dgm:pt>
    <dgm:pt modelId="{74752425-9EA8-4DFC-8743-108BD91D770C}">
      <dgm:prSet phldrT="[Tekst]"/>
      <dgm:spPr/>
      <dgm:t>
        <a:bodyPr/>
        <a:lstStyle/>
        <a:p>
          <a:endParaRPr lang="pl-PL" dirty="0"/>
        </a:p>
      </dgm:t>
    </dgm:pt>
    <dgm:pt modelId="{5C025C8A-D97C-46A9-829C-9960F5F05AFD}" type="parTrans" cxnId="{6759E1C1-63FD-424E-B22C-D94AEDD0F12B}">
      <dgm:prSet/>
      <dgm:spPr/>
      <dgm:t>
        <a:bodyPr/>
        <a:lstStyle/>
        <a:p>
          <a:endParaRPr lang="pl-PL"/>
        </a:p>
      </dgm:t>
    </dgm:pt>
    <dgm:pt modelId="{06B0E916-DB79-4DBE-B29F-C3A7070EE8B5}" type="sibTrans" cxnId="{6759E1C1-63FD-424E-B22C-D94AEDD0F12B}">
      <dgm:prSet/>
      <dgm:spPr/>
      <dgm:t>
        <a:bodyPr/>
        <a:lstStyle/>
        <a:p>
          <a:endParaRPr lang="pl-PL"/>
        </a:p>
      </dgm:t>
    </dgm:pt>
    <dgm:pt modelId="{89EFF755-0688-48A3-BE74-55C8A2062093}" type="pres">
      <dgm:prSet presAssocID="{CC1549BA-EAEB-4820-BA65-B6EBD23405E5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D14B77BB-836E-4366-A94D-274E017810A7}" type="pres">
      <dgm:prSet presAssocID="{E15291AC-A986-40E0-AD3C-2D5D76E3B9E8}" presName="parComposite" presStyleCnt="0"/>
      <dgm:spPr/>
    </dgm:pt>
    <dgm:pt modelId="{A2259ED9-CBCD-4989-AFED-7C0B7FC3745E}" type="pres">
      <dgm:prSet presAssocID="{E15291AC-A986-40E0-AD3C-2D5D76E3B9E8}" presName="parBigCircle" presStyleLbl="node0" presStyleIdx="0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24BFE7A7-21EC-48D7-A340-0CEF338B3FCB}" type="pres">
      <dgm:prSet presAssocID="{E15291AC-A986-40E0-AD3C-2D5D76E3B9E8}" presName="parTx" presStyleLbl="revTx" presStyleIdx="0" presStyleCnt="23"/>
      <dgm:spPr/>
      <dgm:t>
        <a:bodyPr/>
        <a:lstStyle/>
        <a:p>
          <a:endParaRPr lang="pl-PL"/>
        </a:p>
      </dgm:t>
    </dgm:pt>
    <dgm:pt modelId="{768C1CA5-39EE-421A-87E0-F9F0EBCED140}" type="pres">
      <dgm:prSet presAssocID="{E15291AC-A986-40E0-AD3C-2D5D76E3B9E8}" presName="bSpace" presStyleCnt="0"/>
      <dgm:spPr/>
    </dgm:pt>
    <dgm:pt modelId="{8AA6D8A8-0238-4065-9E61-6B8DAC56F64E}" type="pres">
      <dgm:prSet presAssocID="{E15291AC-A986-40E0-AD3C-2D5D76E3B9E8}" presName="parBackupNorm" presStyleCnt="0"/>
      <dgm:spPr/>
    </dgm:pt>
    <dgm:pt modelId="{05F9A42B-6E26-4448-A6E9-C8E7E58A1BA4}" type="pres">
      <dgm:prSet presAssocID="{6609A3FB-6D6A-46C7-97B3-B4BF8033B896}" presName="parSpace" presStyleCnt="0"/>
      <dgm:spPr/>
    </dgm:pt>
    <dgm:pt modelId="{8EE695A2-526C-4EDB-8730-0A6E912819B0}" type="pres">
      <dgm:prSet presAssocID="{29D5DACE-3A4A-4A31-B3D1-811BF273CD56}" presName="parComposite" presStyleCnt="0"/>
      <dgm:spPr/>
    </dgm:pt>
    <dgm:pt modelId="{F4FA192F-1C27-438C-A9D2-AF28313ED48D}" type="pres">
      <dgm:prSet presAssocID="{29D5DACE-3A4A-4A31-B3D1-811BF273CD56}" presName="parBigCircle" presStyleLbl="node0" presStyleIdx="1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56EF5265-04D9-49CF-93DA-5CC22CF14C6B}" type="pres">
      <dgm:prSet presAssocID="{29D5DACE-3A4A-4A31-B3D1-811BF273CD56}" presName="parTx" presStyleLbl="revTx" presStyleIdx="1" presStyleCnt="23"/>
      <dgm:spPr/>
      <dgm:t>
        <a:bodyPr/>
        <a:lstStyle/>
        <a:p>
          <a:endParaRPr lang="pl-PL"/>
        </a:p>
      </dgm:t>
    </dgm:pt>
    <dgm:pt modelId="{B652B110-6358-432F-BFE0-C057DF5589E6}" type="pres">
      <dgm:prSet presAssocID="{29D5DACE-3A4A-4A31-B3D1-811BF273CD56}" presName="bSpace" presStyleCnt="0"/>
      <dgm:spPr/>
    </dgm:pt>
    <dgm:pt modelId="{659DEB0E-3364-4BEC-8C9B-D0A5A0C687BC}" type="pres">
      <dgm:prSet presAssocID="{29D5DACE-3A4A-4A31-B3D1-811BF273CD56}" presName="parBackupNorm" presStyleCnt="0"/>
      <dgm:spPr/>
    </dgm:pt>
    <dgm:pt modelId="{F2A4630D-6ED1-4755-A21F-5206FCD43BF2}" type="pres">
      <dgm:prSet presAssocID="{26C3EA05-6CE3-464B-A0E0-007F98431D94}" presName="parSpace" presStyleCnt="0"/>
      <dgm:spPr/>
    </dgm:pt>
    <dgm:pt modelId="{C17E09C3-EA1F-4119-B9B0-12C5F3425ABE}" type="pres">
      <dgm:prSet presAssocID="{E23A5537-86D3-42B8-A214-BEF082886926}" presName="desBackupLeftNorm" presStyleCnt="0"/>
      <dgm:spPr/>
    </dgm:pt>
    <dgm:pt modelId="{BCA12D54-0A9E-4487-8720-D6849E5FB990}" type="pres">
      <dgm:prSet presAssocID="{E23A5537-86D3-42B8-A214-BEF082886926}" presName="desComposite" presStyleCnt="0"/>
      <dgm:spPr/>
    </dgm:pt>
    <dgm:pt modelId="{32CF6A8A-3CDE-4DD8-853C-42D1DB9B9E32}" type="pres">
      <dgm:prSet presAssocID="{E23A5537-86D3-42B8-A214-BEF082886926}" presName="desCircle" presStyleLbl="node1" presStyleIdx="0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C11D2E5A-89CA-47B1-8B79-3D9A642C3EBD}" type="pres">
      <dgm:prSet presAssocID="{E23A5537-86D3-42B8-A214-BEF082886926}" presName="chTx" presStyleLbl="revTx" presStyleIdx="2" presStyleCnt="23"/>
      <dgm:spPr/>
      <dgm:t>
        <a:bodyPr/>
        <a:lstStyle/>
        <a:p>
          <a:endParaRPr lang="pl-PL"/>
        </a:p>
      </dgm:t>
    </dgm:pt>
    <dgm:pt modelId="{61D70A06-5DC3-4742-953D-CD08ED74217F}" type="pres">
      <dgm:prSet presAssocID="{E23A5537-86D3-42B8-A214-BEF082886926}" presName="desTx" presStyleLbl="revTx" presStyleIdx="3" presStyleCnt="23">
        <dgm:presLayoutVars>
          <dgm:bulletEnabled val="1"/>
        </dgm:presLayoutVars>
      </dgm:prSet>
      <dgm:spPr/>
    </dgm:pt>
    <dgm:pt modelId="{8A8EB392-57A2-4187-9D11-EA625FAB7528}" type="pres">
      <dgm:prSet presAssocID="{E23A5537-86D3-42B8-A214-BEF082886926}" presName="desBackupRightNorm" presStyleCnt="0"/>
      <dgm:spPr/>
    </dgm:pt>
    <dgm:pt modelId="{01EEC220-5806-4E63-907A-A6FDD9329C02}" type="pres">
      <dgm:prSet presAssocID="{7C9FE624-B5DA-4C26-987D-B57876669550}" presName="desSpace" presStyleCnt="0"/>
      <dgm:spPr/>
    </dgm:pt>
    <dgm:pt modelId="{1388C6B7-44A6-4A25-B190-B4A12EC0BECA}" type="pres">
      <dgm:prSet presAssocID="{DE80DD26-CFF5-44C8-9121-C20102F51B7E}" presName="desBackupLeftNorm" presStyleCnt="0"/>
      <dgm:spPr/>
    </dgm:pt>
    <dgm:pt modelId="{A3B5460D-DA22-4DA5-826F-28C1A4BD5220}" type="pres">
      <dgm:prSet presAssocID="{DE80DD26-CFF5-44C8-9121-C20102F51B7E}" presName="desComposite" presStyleCnt="0"/>
      <dgm:spPr/>
    </dgm:pt>
    <dgm:pt modelId="{0808C689-9D76-452C-8EA8-4CEB2CF11680}" type="pres">
      <dgm:prSet presAssocID="{DE80DD26-CFF5-44C8-9121-C20102F51B7E}" presName="desCircle" presStyleLbl="node1" presStyleIdx="1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4DFFA31D-8409-401E-8E08-BD7FB82B10E7}" type="pres">
      <dgm:prSet presAssocID="{DE80DD26-CFF5-44C8-9121-C20102F51B7E}" presName="chTx" presStyleLbl="revTx" presStyleIdx="4" presStyleCnt="23"/>
      <dgm:spPr/>
      <dgm:t>
        <a:bodyPr/>
        <a:lstStyle/>
        <a:p>
          <a:endParaRPr lang="pl-PL"/>
        </a:p>
      </dgm:t>
    </dgm:pt>
    <dgm:pt modelId="{3E159328-A6CB-4F8E-9980-4F5DD016E66C}" type="pres">
      <dgm:prSet presAssocID="{DE80DD26-CFF5-44C8-9121-C20102F51B7E}" presName="desTx" presStyleLbl="revTx" presStyleIdx="5" presStyleCnt="23">
        <dgm:presLayoutVars>
          <dgm:bulletEnabled val="1"/>
        </dgm:presLayoutVars>
      </dgm:prSet>
      <dgm:spPr/>
    </dgm:pt>
    <dgm:pt modelId="{3BAC8EAB-1A5B-4BF2-9E54-ECEC82C8DF43}" type="pres">
      <dgm:prSet presAssocID="{DE80DD26-CFF5-44C8-9121-C20102F51B7E}" presName="desBackupRightNorm" presStyleCnt="0"/>
      <dgm:spPr/>
    </dgm:pt>
    <dgm:pt modelId="{71B6C674-2622-45F5-ACDA-ECE087FD7266}" type="pres">
      <dgm:prSet presAssocID="{38414CB3-DF2B-45A2-80FA-9262F5E13463}" presName="desSpace" presStyleCnt="0"/>
      <dgm:spPr/>
    </dgm:pt>
    <dgm:pt modelId="{988A0835-7220-4060-B152-B4F69BF77E03}" type="pres">
      <dgm:prSet presAssocID="{A79CEC81-B862-49AB-B3CE-0214A8E36F92}" presName="desBackupLeftNorm" presStyleCnt="0"/>
      <dgm:spPr/>
    </dgm:pt>
    <dgm:pt modelId="{713394DE-38A3-48D5-A56E-5FAA5A101906}" type="pres">
      <dgm:prSet presAssocID="{A79CEC81-B862-49AB-B3CE-0214A8E36F92}" presName="desComposite" presStyleCnt="0"/>
      <dgm:spPr/>
    </dgm:pt>
    <dgm:pt modelId="{41C477D7-EE0D-48E3-9331-01D44F7EA762}" type="pres">
      <dgm:prSet presAssocID="{A79CEC81-B862-49AB-B3CE-0214A8E36F92}" presName="desCircle" presStyleLbl="node1" presStyleIdx="2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E32EC95C-B2C3-4018-9FF0-4018E59ADCC2}" type="pres">
      <dgm:prSet presAssocID="{A79CEC81-B862-49AB-B3CE-0214A8E36F92}" presName="chTx" presStyleLbl="revTx" presStyleIdx="6" presStyleCnt="23"/>
      <dgm:spPr/>
      <dgm:t>
        <a:bodyPr/>
        <a:lstStyle/>
        <a:p>
          <a:endParaRPr lang="pl-PL"/>
        </a:p>
      </dgm:t>
    </dgm:pt>
    <dgm:pt modelId="{8C46FDA7-3EF1-4EC4-88F3-14021FFBF928}" type="pres">
      <dgm:prSet presAssocID="{A79CEC81-B862-49AB-B3CE-0214A8E36F92}" presName="desTx" presStyleLbl="revTx" presStyleIdx="7" presStyleCnt="23">
        <dgm:presLayoutVars>
          <dgm:bulletEnabled val="1"/>
        </dgm:presLayoutVars>
      </dgm:prSet>
      <dgm:spPr/>
    </dgm:pt>
    <dgm:pt modelId="{6C6871FF-DC71-4277-8754-03FD146953BA}" type="pres">
      <dgm:prSet presAssocID="{A79CEC81-B862-49AB-B3CE-0214A8E36F92}" presName="desBackupRightNorm" presStyleCnt="0"/>
      <dgm:spPr/>
    </dgm:pt>
    <dgm:pt modelId="{774DE5A8-A687-4D96-B16D-F8D66D9327AE}" type="pres">
      <dgm:prSet presAssocID="{8E91972B-21E9-46C3-B0C6-14C8A72A2E11}" presName="desSpace" presStyleCnt="0"/>
      <dgm:spPr/>
    </dgm:pt>
    <dgm:pt modelId="{DFB8259C-3F73-40DC-A101-5F2F199BE5B9}" type="pres">
      <dgm:prSet presAssocID="{BDD01BC1-503F-4ACF-B6C1-D7DB9EE11877}" presName="parComposite" presStyleCnt="0"/>
      <dgm:spPr/>
    </dgm:pt>
    <dgm:pt modelId="{469952C1-52C6-47BB-9DE9-7A467E583046}" type="pres">
      <dgm:prSet presAssocID="{BDD01BC1-503F-4ACF-B6C1-D7DB9EE11877}" presName="parBigCircle" presStyleLbl="node0" presStyleIdx="2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BB502BD6-B6A2-46C1-B553-426951B42EFA}" type="pres">
      <dgm:prSet presAssocID="{BDD01BC1-503F-4ACF-B6C1-D7DB9EE11877}" presName="parTx" presStyleLbl="revTx" presStyleIdx="8" presStyleCnt="23"/>
      <dgm:spPr/>
      <dgm:t>
        <a:bodyPr/>
        <a:lstStyle/>
        <a:p>
          <a:endParaRPr lang="pl-PL"/>
        </a:p>
      </dgm:t>
    </dgm:pt>
    <dgm:pt modelId="{F5FB2C98-A4DD-411C-9EDD-D1478FB80575}" type="pres">
      <dgm:prSet presAssocID="{BDD01BC1-503F-4ACF-B6C1-D7DB9EE11877}" presName="bSpace" presStyleCnt="0"/>
      <dgm:spPr/>
    </dgm:pt>
    <dgm:pt modelId="{29253EB8-93AE-4093-849F-77E2492CEDCF}" type="pres">
      <dgm:prSet presAssocID="{BDD01BC1-503F-4ACF-B6C1-D7DB9EE11877}" presName="parBackupNorm" presStyleCnt="0"/>
      <dgm:spPr/>
    </dgm:pt>
    <dgm:pt modelId="{032EE53D-D002-4FD3-9CF0-3E1E98BF4C23}" type="pres">
      <dgm:prSet presAssocID="{E014D0EB-A3EF-4EAF-998C-E62ED13FCCAD}" presName="parSpace" presStyleCnt="0"/>
      <dgm:spPr/>
    </dgm:pt>
    <dgm:pt modelId="{E2BCF4A4-8A48-4B57-8C8E-44D149D1CA04}" type="pres">
      <dgm:prSet presAssocID="{7BC5ECA9-72D6-4085-A718-855E3AE68C7A}" presName="desBackupLeftNorm" presStyleCnt="0"/>
      <dgm:spPr/>
    </dgm:pt>
    <dgm:pt modelId="{D49D0B99-D67E-47B4-8BD1-D9AE6BBD0F0C}" type="pres">
      <dgm:prSet presAssocID="{7BC5ECA9-72D6-4085-A718-855E3AE68C7A}" presName="desComposite" presStyleCnt="0"/>
      <dgm:spPr/>
    </dgm:pt>
    <dgm:pt modelId="{5EDB3762-0BE4-40C2-BCD1-0942540E5FA0}" type="pres">
      <dgm:prSet presAssocID="{7BC5ECA9-72D6-4085-A718-855E3AE68C7A}" presName="desCircle" presStyleLbl="node1" presStyleIdx="3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537BF3E4-AEB8-4A31-B891-289B7B13C53D}" type="pres">
      <dgm:prSet presAssocID="{7BC5ECA9-72D6-4085-A718-855E3AE68C7A}" presName="chTx" presStyleLbl="revTx" presStyleIdx="9" presStyleCnt="23"/>
      <dgm:spPr/>
      <dgm:t>
        <a:bodyPr/>
        <a:lstStyle/>
        <a:p>
          <a:endParaRPr lang="pl-PL"/>
        </a:p>
      </dgm:t>
    </dgm:pt>
    <dgm:pt modelId="{EA7476D4-7155-4EF2-8BB0-7C03E59268E0}" type="pres">
      <dgm:prSet presAssocID="{7BC5ECA9-72D6-4085-A718-855E3AE68C7A}" presName="desTx" presStyleLbl="revTx" presStyleIdx="10" presStyleCnt="23">
        <dgm:presLayoutVars>
          <dgm:bulletEnabled val="1"/>
        </dgm:presLayoutVars>
      </dgm:prSet>
      <dgm:spPr/>
    </dgm:pt>
    <dgm:pt modelId="{E8684DC4-F14B-42BA-A8EC-DB9AB8E1BB24}" type="pres">
      <dgm:prSet presAssocID="{7BC5ECA9-72D6-4085-A718-855E3AE68C7A}" presName="desBackupRightNorm" presStyleCnt="0"/>
      <dgm:spPr/>
    </dgm:pt>
    <dgm:pt modelId="{3A23D11C-5A53-4028-875C-54098EDD0517}" type="pres">
      <dgm:prSet presAssocID="{4BD6E427-94B7-4665-8ED8-C5C981B3786D}" presName="desSpace" presStyleCnt="0"/>
      <dgm:spPr/>
    </dgm:pt>
    <dgm:pt modelId="{FDEAA42D-5AE7-4E08-ADE9-500F1DE980D0}" type="pres">
      <dgm:prSet presAssocID="{45B9A5A7-B115-452D-996F-597E8697A8AF}" presName="desBackupLeftNorm" presStyleCnt="0"/>
      <dgm:spPr/>
    </dgm:pt>
    <dgm:pt modelId="{232855CF-FBF2-44FF-8D70-77A5EED2AFD3}" type="pres">
      <dgm:prSet presAssocID="{45B9A5A7-B115-452D-996F-597E8697A8AF}" presName="desComposite" presStyleCnt="0"/>
      <dgm:spPr/>
    </dgm:pt>
    <dgm:pt modelId="{3D32A268-DC9F-454B-B083-6BC2A8C652BC}" type="pres">
      <dgm:prSet presAssocID="{45B9A5A7-B115-452D-996F-597E8697A8AF}" presName="desCircle" presStyleLbl="node1" presStyleIdx="4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9683F01D-11F4-407B-8DFC-82AA94EAC850}" type="pres">
      <dgm:prSet presAssocID="{45B9A5A7-B115-452D-996F-597E8697A8AF}" presName="chTx" presStyleLbl="revTx" presStyleIdx="11" presStyleCnt="23"/>
      <dgm:spPr/>
      <dgm:t>
        <a:bodyPr/>
        <a:lstStyle/>
        <a:p>
          <a:endParaRPr lang="pl-PL"/>
        </a:p>
      </dgm:t>
    </dgm:pt>
    <dgm:pt modelId="{B46F4FA8-AE14-47FC-9ECA-FB661A7FAA41}" type="pres">
      <dgm:prSet presAssocID="{45B9A5A7-B115-452D-996F-597E8697A8AF}" presName="desTx" presStyleLbl="revTx" presStyleIdx="12" presStyleCnt="23">
        <dgm:presLayoutVars>
          <dgm:bulletEnabled val="1"/>
        </dgm:presLayoutVars>
      </dgm:prSet>
      <dgm:spPr/>
    </dgm:pt>
    <dgm:pt modelId="{A33FF836-8F4B-4809-AD05-9EFB706697A4}" type="pres">
      <dgm:prSet presAssocID="{45B9A5A7-B115-452D-996F-597E8697A8AF}" presName="desBackupRightNorm" presStyleCnt="0"/>
      <dgm:spPr/>
    </dgm:pt>
    <dgm:pt modelId="{181DD624-9FBF-43EB-96BA-D03D3F08C7A0}" type="pres">
      <dgm:prSet presAssocID="{48C7863C-70FF-4961-BFAD-7BCF104B6961}" presName="desSpace" presStyleCnt="0"/>
      <dgm:spPr/>
    </dgm:pt>
    <dgm:pt modelId="{161B1816-4B1D-4DB1-A910-45B8D8ACBCE9}" type="pres">
      <dgm:prSet presAssocID="{B717C615-9219-41BD-B0D1-6F669494732D}" presName="desBackupLeftNorm" presStyleCnt="0"/>
      <dgm:spPr/>
    </dgm:pt>
    <dgm:pt modelId="{368E6637-E124-42B5-AC35-40C855F0B0BF}" type="pres">
      <dgm:prSet presAssocID="{B717C615-9219-41BD-B0D1-6F669494732D}" presName="desComposite" presStyleCnt="0"/>
      <dgm:spPr/>
    </dgm:pt>
    <dgm:pt modelId="{44320B40-26AE-4758-B23C-EF0E00B40D9A}" type="pres">
      <dgm:prSet presAssocID="{B717C615-9219-41BD-B0D1-6F669494732D}" presName="desCircle" presStyleLbl="node1" presStyleIdx="5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F39840BE-8D04-4E87-A3A2-F2A465C090E0}" type="pres">
      <dgm:prSet presAssocID="{B717C615-9219-41BD-B0D1-6F669494732D}" presName="chTx" presStyleLbl="revTx" presStyleIdx="13" presStyleCnt="23"/>
      <dgm:spPr/>
      <dgm:t>
        <a:bodyPr/>
        <a:lstStyle/>
        <a:p>
          <a:endParaRPr lang="pl-PL"/>
        </a:p>
      </dgm:t>
    </dgm:pt>
    <dgm:pt modelId="{88E9F061-D362-4A26-B0EF-F230EAA740C5}" type="pres">
      <dgm:prSet presAssocID="{B717C615-9219-41BD-B0D1-6F669494732D}" presName="desTx" presStyleLbl="revTx" presStyleIdx="14" presStyleCnt="23">
        <dgm:presLayoutVars>
          <dgm:bulletEnabled val="1"/>
        </dgm:presLayoutVars>
      </dgm:prSet>
      <dgm:spPr/>
    </dgm:pt>
    <dgm:pt modelId="{F6E21B08-DA18-487D-8552-179721C334BB}" type="pres">
      <dgm:prSet presAssocID="{B717C615-9219-41BD-B0D1-6F669494732D}" presName="desBackupRightNorm" presStyleCnt="0"/>
      <dgm:spPr/>
    </dgm:pt>
    <dgm:pt modelId="{C28C66FF-C485-4211-890B-8535F98E9DCB}" type="pres">
      <dgm:prSet presAssocID="{88B2E6E5-5D56-4B1C-9850-9D51429389A5}" presName="desSpace" presStyleCnt="0"/>
      <dgm:spPr/>
    </dgm:pt>
    <dgm:pt modelId="{30F9F23C-78DB-4BCB-99F7-B12BF073498F}" type="pres">
      <dgm:prSet presAssocID="{86220C42-0957-407B-AD25-78D0619153A8}" presName="desBackupLeftNorm" presStyleCnt="0"/>
      <dgm:spPr/>
    </dgm:pt>
    <dgm:pt modelId="{3B711CF1-AD04-4947-9756-7A394B45369C}" type="pres">
      <dgm:prSet presAssocID="{86220C42-0957-407B-AD25-78D0619153A8}" presName="desComposite" presStyleCnt="0"/>
      <dgm:spPr/>
    </dgm:pt>
    <dgm:pt modelId="{DC6F47C0-A659-48CF-BCAA-66C5B42C9EDC}" type="pres">
      <dgm:prSet presAssocID="{86220C42-0957-407B-AD25-78D0619153A8}" presName="desCircle" presStyleLbl="node1" presStyleIdx="6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B29DCB3C-D1EC-453A-B5B2-B67F69276F76}" type="pres">
      <dgm:prSet presAssocID="{86220C42-0957-407B-AD25-78D0619153A8}" presName="chTx" presStyleLbl="revTx" presStyleIdx="15" presStyleCnt="23"/>
      <dgm:spPr/>
      <dgm:t>
        <a:bodyPr/>
        <a:lstStyle/>
        <a:p>
          <a:endParaRPr lang="pl-PL"/>
        </a:p>
      </dgm:t>
    </dgm:pt>
    <dgm:pt modelId="{3CADFD29-325C-4912-8389-26147A8D4B5E}" type="pres">
      <dgm:prSet presAssocID="{86220C42-0957-407B-AD25-78D0619153A8}" presName="desTx" presStyleLbl="revTx" presStyleIdx="16" presStyleCnt="23">
        <dgm:presLayoutVars>
          <dgm:bulletEnabled val="1"/>
        </dgm:presLayoutVars>
      </dgm:prSet>
      <dgm:spPr/>
    </dgm:pt>
    <dgm:pt modelId="{0076DF50-B670-49EE-9651-84DD8C9458B4}" type="pres">
      <dgm:prSet presAssocID="{86220C42-0957-407B-AD25-78D0619153A8}" presName="desBackupRightNorm" presStyleCnt="0"/>
      <dgm:spPr/>
    </dgm:pt>
    <dgm:pt modelId="{EEC2D9F3-7A1B-43FA-82A2-1A601ED61A58}" type="pres">
      <dgm:prSet presAssocID="{598EBA89-19EB-4688-A9F5-329268630D58}" presName="desSpace" presStyleCnt="0"/>
      <dgm:spPr/>
    </dgm:pt>
    <dgm:pt modelId="{53F6134A-15C9-4D56-BABD-FB4B976C116E}" type="pres">
      <dgm:prSet presAssocID="{D4C282F3-E94C-46A4-99EE-52CF0132EA84}" presName="parComposite" presStyleCnt="0"/>
      <dgm:spPr/>
    </dgm:pt>
    <dgm:pt modelId="{3B1915BA-B298-4A61-94BB-4D465EEB8DD4}" type="pres">
      <dgm:prSet presAssocID="{D4C282F3-E94C-46A4-99EE-52CF0132EA84}" presName="parBigCircle" presStyleLbl="node0" presStyleIdx="3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A7A8523F-1236-40ED-BBFD-675C5E9AF139}" type="pres">
      <dgm:prSet presAssocID="{D4C282F3-E94C-46A4-99EE-52CF0132EA84}" presName="parTx" presStyleLbl="revTx" presStyleIdx="17" presStyleCnt="23"/>
      <dgm:spPr/>
      <dgm:t>
        <a:bodyPr/>
        <a:lstStyle/>
        <a:p>
          <a:endParaRPr lang="pl-PL"/>
        </a:p>
      </dgm:t>
    </dgm:pt>
    <dgm:pt modelId="{15041D68-32B6-4632-9D10-B4D84CA48FD6}" type="pres">
      <dgm:prSet presAssocID="{D4C282F3-E94C-46A4-99EE-52CF0132EA84}" presName="bSpace" presStyleCnt="0"/>
      <dgm:spPr/>
    </dgm:pt>
    <dgm:pt modelId="{16F08073-8D55-48AA-9CE8-09F08E1917CF}" type="pres">
      <dgm:prSet presAssocID="{D4C282F3-E94C-46A4-99EE-52CF0132EA84}" presName="parBackupNorm" presStyleCnt="0"/>
      <dgm:spPr/>
    </dgm:pt>
    <dgm:pt modelId="{7B27959E-9730-4763-9DF0-33D5A9D38FC0}" type="pres">
      <dgm:prSet presAssocID="{11100295-0D48-498C-B1E5-BD8923750EE0}" presName="parSpace" presStyleCnt="0"/>
      <dgm:spPr/>
    </dgm:pt>
    <dgm:pt modelId="{10C047E2-AD7C-46A1-B867-DB03CBEE7E94}" type="pres">
      <dgm:prSet presAssocID="{DB69B998-40BB-4F93-BE7A-1561EC9E084F}" presName="desBackupLeftNorm" presStyleCnt="0"/>
      <dgm:spPr/>
    </dgm:pt>
    <dgm:pt modelId="{9DEBABC0-E99E-4C08-920A-30F70186B3AA}" type="pres">
      <dgm:prSet presAssocID="{DB69B998-40BB-4F93-BE7A-1561EC9E084F}" presName="desComposite" presStyleCnt="0"/>
      <dgm:spPr/>
    </dgm:pt>
    <dgm:pt modelId="{F60EEC1C-01D6-49FE-ADB4-6CE195DED53A}" type="pres">
      <dgm:prSet presAssocID="{DB69B998-40BB-4F93-BE7A-1561EC9E084F}" presName="desCircle" presStyleLbl="node1" presStyleIdx="7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41A64730-3E5B-4180-974B-8D031C72FF38}" type="pres">
      <dgm:prSet presAssocID="{DB69B998-40BB-4F93-BE7A-1561EC9E084F}" presName="chTx" presStyleLbl="revTx" presStyleIdx="18" presStyleCnt="23"/>
      <dgm:spPr/>
      <dgm:t>
        <a:bodyPr/>
        <a:lstStyle/>
        <a:p>
          <a:endParaRPr lang="pl-PL"/>
        </a:p>
      </dgm:t>
    </dgm:pt>
    <dgm:pt modelId="{DB00816F-43F5-4955-A144-F7D8C27923B8}" type="pres">
      <dgm:prSet presAssocID="{DB69B998-40BB-4F93-BE7A-1561EC9E084F}" presName="desTx" presStyleLbl="revTx" presStyleIdx="19" presStyleCnt="23">
        <dgm:presLayoutVars>
          <dgm:bulletEnabled val="1"/>
        </dgm:presLayoutVars>
      </dgm:prSet>
      <dgm:spPr/>
    </dgm:pt>
    <dgm:pt modelId="{0E6D1E2E-DD4F-4CAD-9C6D-1B35556E4C7C}" type="pres">
      <dgm:prSet presAssocID="{DB69B998-40BB-4F93-BE7A-1561EC9E084F}" presName="desBackupRightNorm" presStyleCnt="0"/>
      <dgm:spPr/>
    </dgm:pt>
    <dgm:pt modelId="{3833F534-0022-41EE-AB20-E9F8C5F1615B}" type="pres">
      <dgm:prSet presAssocID="{904273F8-1291-4327-BE38-712D8A495A2A}" presName="desSpace" presStyleCnt="0"/>
      <dgm:spPr/>
    </dgm:pt>
    <dgm:pt modelId="{9541AF77-9C0B-480D-9121-A4BB34694B54}" type="pres">
      <dgm:prSet presAssocID="{74752425-9EA8-4DFC-8743-108BD91D770C}" presName="desBackupLeftNorm" presStyleCnt="0"/>
      <dgm:spPr/>
    </dgm:pt>
    <dgm:pt modelId="{D0F4DB61-761F-4AF9-A00B-10DCA68531F1}" type="pres">
      <dgm:prSet presAssocID="{74752425-9EA8-4DFC-8743-108BD91D770C}" presName="desComposite" presStyleCnt="0"/>
      <dgm:spPr/>
    </dgm:pt>
    <dgm:pt modelId="{FD27B8E4-470F-4131-89D8-B1022CB12671}" type="pres">
      <dgm:prSet presAssocID="{74752425-9EA8-4DFC-8743-108BD91D770C}" presName="desCircle" presStyleLbl="node1" presStyleIdx="8" presStyleCnt="9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/>
        </a:p>
      </dgm:t>
    </dgm:pt>
    <dgm:pt modelId="{CFA90938-D1C8-42E6-9294-E803612918E1}" type="pres">
      <dgm:prSet presAssocID="{74752425-9EA8-4DFC-8743-108BD91D770C}" presName="chTx" presStyleLbl="revTx" presStyleIdx="20" presStyleCnt="23"/>
      <dgm:spPr/>
      <dgm:t>
        <a:bodyPr/>
        <a:lstStyle/>
        <a:p>
          <a:endParaRPr lang="pl-PL"/>
        </a:p>
      </dgm:t>
    </dgm:pt>
    <dgm:pt modelId="{FCA9105E-AF77-49F4-9776-1402FCA4D032}" type="pres">
      <dgm:prSet presAssocID="{74752425-9EA8-4DFC-8743-108BD91D770C}" presName="desTx" presStyleLbl="revTx" presStyleIdx="21" presStyleCnt="23">
        <dgm:presLayoutVars>
          <dgm:bulletEnabled val="1"/>
        </dgm:presLayoutVars>
      </dgm:prSet>
      <dgm:spPr/>
    </dgm:pt>
    <dgm:pt modelId="{47425892-27FF-4549-86DE-3C9690D837EE}" type="pres">
      <dgm:prSet presAssocID="{74752425-9EA8-4DFC-8743-108BD91D770C}" presName="desBackupRightNorm" presStyleCnt="0"/>
      <dgm:spPr/>
    </dgm:pt>
    <dgm:pt modelId="{4D451FA5-1A23-471C-AA76-B259098D2AFA}" type="pres">
      <dgm:prSet presAssocID="{06B0E916-DB79-4DBE-B29F-C3A7070EE8B5}" presName="desSpace" presStyleCnt="0"/>
      <dgm:spPr/>
    </dgm:pt>
    <dgm:pt modelId="{F7580578-C65F-4EFA-9D61-E05F7CBD1C1D}" type="pres">
      <dgm:prSet presAssocID="{6C85679F-1B0F-4F0F-9B71-BB1B9AAD3041}" presName="parComposite" presStyleCnt="0"/>
      <dgm:spPr/>
    </dgm:pt>
    <dgm:pt modelId="{5EE019E3-0006-481B-9D3A-5F5BF551C943}" type="pres">
      <dgm:prSet presAssocID="{6C85679F-1B0F-4F0F-9B71-BB1B9AAD3041}" presName="parBigCircle" presStyleLbl="node0" presStyleIdx="4" presStyleCnt="5"/>
      <dgm:spPr>
        <a:solidFill>
          <a:schemeClr val="accent2">
            <a:lumMod val="75000"/>
          </a:schemeClr>
        </a:solidFill>
      </dgm:spPr>
    </dgm:pt>
    <dgm:pt modelId="{8869C024-9F1D-418C-B984-8026387B58A4}" type="pres">
      <dgm:prSet presAssocID="{6C85679F-1B0F-4F0F-9B71-BB1B9AAD3041}" presName="parTx" presStyleLbl="revTx" presStyleIdx="22" presStyleCnt="23"/>
      <dgm:spPr/>
      <dgm:t>
        <a:bodyPr/>
        <a:lstStyle/>
        <a:p>
          <a:endParaRPr lang="pl-PL"/>
        </a:p>
      </dgm:t>
    </dgm:pt>
    <dgm:pt modelId="{95FB1211-CDD7-488B-8B28-136635A0C82C}" type="pres">
      <dgm:prSet presAssocID="{6C85679F-1B0F-4F0F-9B71-BB1B9AAD3041}" presName="bSpace" presStyleCnt="0"/>
      <dgm:spPr/>
    </dgm:pt>
    <dgm:pt modelId="{44D4937A-6466-4400-91DE-89DBB2E8E9A8}" type="pres">
      <dgm:prSet presAssocID="{6C85679F-1B0F-4F0F-9B71-BB1B9AAD3041}" presName="parBackupNorm" presStyleCnt="0"/>
      <dgm:spPr/>
    </dgm:pt>
    <dgm:pt modelId="{5AAD991C-82F4-4AC2-88A8-602483912102}" type="pres">
      <dgm:prSet presAssocID="{53272541-5E81-4D88-91BF-7434ECBC0CE4}" presName="parSpace" presStyleCnt="0"/>
      <dgm:spPr/>
    </dgm:pt>
  </dgm:ptLst>
  <dgm:cxnLst>
    <dgm:cxn modelId="{5BAEDC1E-D6D5-4040-859F-F50DEF3A7205}" srcId="{BDD01BC1-503F-4ACF-B6C1-D7DB9EE11877}" destId="{45B9A5A7-B115-452D-996F-597E8697A8AF}" srcOrd="1" destOrd="0" parTransId="{907A85E6-EC6A-4F3E-9D74-9B6703EB1529}" sibTransId="{48C7863C-70FF-4961-BFAD-7BCF104B6961}"/>
    <dgm:cxn modelId="{E8E4887A-973C-486A-A870-13C652ACCB53}" srcId="{CC1549BA-EAEB-4820-BA65-B6EBD23405E5}" destId="{D4C282F3-E94C-46A4-99EE-52CF0132EA84}" srcOrd="3" destOrd="0" parTransId="{50035586-174E-49FB-9EAD-13E7574C9C8D}" sibTransId="{11100295-0D48-498C-B1E5-BD8923750EE0}"/>
    <dgm:cxn modelId="{8EC24A54-00A9-4F1F-989A-483232D1395A}" type="presOf" srcId="{BDD01BC1-503F-4ACF-B6C1-D7DB9EE11877}" destId="{BB502BD6-B6A2-46C1-B553-426951B42EFA}" srcOrd="0" destOrd="0" presId="urn:microsoft.com/office/officeart/2008/layout/CircleAccentTimeline"/>
    <dgm:cxn modelId="{AE204D13-EEE7-4A91-BCB7-FE6D8B2A35BB}" type="presOf" srcId="{DE80DD26-CFF5-44C8-9121-C20102F51B7E}" destId="{4DFFA31D-8409-401E-8E08-BD7FB82B10E7}" srcOrd="0" destOrd="0" presId="urn:microsoft.com/office/officeart/2008/layout/CircleAccentTimeline"/>
    <dgm:cxn modelId="{A80FEB81-5622-4848-A3F7-2E634FEFA399}" srcId="{BDD01BC1-503F-4ACF-B6C1-D7DB9EE11877}" destId="{86220C42-0957-407B-AD25-78D0619153A8}" srcOrd="3" destOrd="0" parTransId="{984F97C9-BBBF-4E13-B59A-D630E5AF8CAC}" sibTransId="{598EBA89-19EB-4688-A9F5-329268630D58}"/>
    <dgm:cxn modelId="{02DBC7A1-048A-46D8-87EB-FD35E66468D9}" type="presOf" srcId="{6C85679F-1B0F-4F0F-9B71-BB1B9AAD3041}" destId="{8869C024-9F1D-418C-B984-8026387B58A4}" srcOrd="0" destOrd="0" presId="urn:microsoft.com/office/officeart/2008/layout/CircleAccentTimeline"/>
    <dgm:cxn modelId="{6759E1C1-63FD-424E-B22C-D94AEDD0F12B}" srcId="{D4C282F3-E94C-46A4-99EE-52CF0132EA84}" destId="{74752425-9EA8-4DFC-8743-108BD91D770C}" srcOrd="1" destOrd="0" parTransId="{5C025C8A-D97C-46A9-829C-9960F5F05AFD}" sibTransId="{06B0E916-DB79-4DBE-B29F-C3A7070EE8B5}"/>
    <dgm:cxn modelId="{9370BE14-FF2F-4D0E-ADFB-26621DC0D91A}" type="presOf" srcId="{DB69B998-40BB-4F93-BE7A-1561EC9E084F}" destId="{41A64730-3E5B-4180-974B-8D031C72FF38}" srcOrd="0" destOrd="0" presId="urn:microsoft.com/office/officeart/2008/layout/CircleAccentTimeline"/>
    <dgm:cxn modelId="{32A017F2-2889-49E9-95ED-41BDE249B250}" srcId="{D4C282F3-E94C-46A4-99EE-52CF0132EA84}" destId="{DB69B998-40BB-4F93-BE7A-1561EC9E084F}" srcOrd="0" destOrd="0" parTransId="{51D7E722-C072-420A-8CF8-3BA4BA39A162}" sibTransId="{904273F8-1291-4327-BE38-712D8A495A2A}"/>
    <dgm:cxn modelId="{FBEAA2D9-96CE-4971-9A56-83F6806830F0}" type="presOf" srcId="{86220C42-0957-407B-AD25-78D0619153A8}" destId="{B29DCB3C-D1EC-453A-B5B2-B67F69276F76}" srcOrd="0" destOrd="0" presId="urn:microsoft.com/office/officeart/2008/layout/CircleAccentTimeline"/>
    <dgm:cxn modelId="{BE60E099-831C-452E-B953-8B13C91A0275}" srcId="{BDD01BC1-503F-4ACF-B6C1-D7DB9EE11877}" destId="{B717C615-9219-41BD-B0D1-6F669494732D}" srcOrd="2" destOrd="0" parTransId="{84A86763-2137-4488-8BF2-01D50D37C8A0}" sibTransId="{88B2E6E5-5D56-4B1C-9850-9D51429389A5}"/>
    <dgm:cxn modelId="{95C80919-1762-4753-96D9-FBAA371227D5}" type="presOf" srcId="{45B9A5A7-B115-452D-996F-597E8697A8AF}" destId="{9683F01D-11F4-407B-8DFC-82AA94EAC850}" srcOrd="0" destOrd="0" presId="urn:microsoft.com/office/officeart/2008/layout/CircleAccentTimeline"/>
    <dgm:cxn modelId="{F867393F-9AF8-4000-B70E-DDD32750D2FE}" srcId="{CC1549BA-EAEB-4820-BA65-B6EBD23405E5}" destId="{E15291AC-A986-40E0-AD3C-2D5D76E3B9E8}" srcOrd="0" destOrd="0" parTransId="{599C721A-8A11-45DD-84A0-CD3A32541F16}" sibTransId="{6609A3FB-6D6A-46C7-97B3-B4BF8033B896}"/>
    <dgm:cxn modelId="{78DCDBC2-9678-4575-B944-959855766F14}" srcId="{29D5DACE-3A4A-4A31-B3D1-811BF273CD56}" destId="{A79CEC81-B862-49AB-B3CE-0214A8E36F92}" srcOrd="2" destOrd="0" parTransId="{9EE97707-2CE5-4736-920A-000B66464BDD}" sibTransId="{8E91972B-21E9-46C3-B0C6-14C8A72A2E11}"/>
    <dgm:cxn modelId="{001C970B-0DCC-4595-8A66-BB21D2BC7615}" type="presOf" srcId="{A79CEC81-B862-49AB-B3CE-0214A8E36F92}" destId="{E32EC95C-B2C3-4018-9FF0-4018E59ADCC2}" srcOrd="0" destOrd="0" presId="urn:microsoft.com/office/officeart/2008/layout/CircleAccentTimeline"/>
    <dgm:cxn modelId="{006AF4D6-B2AB-4DE0-B7F7-69602FF6820E}" type="presOf" srcId="{29D5DACE-3A4A-4A31-B3D1-811BF273CD56}" destId="{56EF5265-04D9-49CF-93DA-5CC22CF14C6B}" srcOrd="0" destOrd="0" presId="urn:microsoft.com/office/officeart/2008/layout/CircleAccentTimeline"/>
    <dgm:cxn modelId="{557D52F3-7328-4F5D-9013-A774B59E5E43}" srcId="{CC1549BA-EAEB-4820-BA65-B6EBD23405E5}" destId="{BDD01BC1-503F-4ACF-B6C1-D7DB9EE11877}" srcOrd="2" destOrd="0" parTransId="{3FF0072B-CA63-40B7-8454-56DE135024D7}" sibTransId="{E014D0EB-A3EF-4EAF-998C-E62ED13FCCAD}"/>
    <dgm:cxn modelId="{F31704DD-40C9-4F2C-A1C5-1D62BA5D86E9}" type="presOf" srcId="{E15291AC-A986-40E0-AD3C-2D5D76E3B9E8}" destId="{24BFE7A7-21EC-48D7-A340-0CEF338B3FCB}" srcOrd="0" destOrd="0" presId="urn:microsoft.com/office/officeart/2008/layout/CircleAccentTimeline"/>
    <dgm:cxn modelId="{5E6214F3-F0D2-46E6-BAA2-A534BB41F7FB}" type="presOf" srcId="{7BC5ECA9-72D6-4085-A718-855E3AE68C7A}" destId="{537BF3E4-AEB8-4A31-B891-289B7B13C53D}" srcOrd="0" destOrd="0" presId="urn:microsoft.com/office/officeart/2008/layout/CircleAccentTimeline"/>
    <dgm:cxn modelId="{66045B3D-BC66-4E5A-AAB4-874710D76086}" type="presOf" srcId="{74752425-9EA8-4DFC-8743-108BD91D770C}" destId="{CFA90938-D1C8-42E6-9294-E803612918E1}" srcOrd="0" destOrd="0" presId="urn:microsoft.com/office/officeart/2008/layout/CircleAccentTimeline"/>
    <dgm:cxn modelId="{FF3DB494-E3C7-43D1-913F-9C1C3C17EBFC}" srcId="{CC1549BA-EAEB-4820-BA65-B6EBD23405E5}" destId="{29D5DACE-3A4A-4A31-B3D1-811BF273CD56}" srcOrd="1" destOrd="0" parTransId="{C0AF2F5C-07D1-4F2A-96CF-355FEF09EDB1}" sibTransId="{26C3EA05-6CE3-464B-A0E0-007F98431D94}"/>
    <dgm:cxn modelId="{E768979B-B97A-4BF8-9C51-27935A4215ED}" type="presOf" srcId="{D4C282F3-E94C-46A4-99EE-52CF0132EA84}" destId="{A7A8523F-1236-40ED-BBFD-675C5E9AF139}" srcOrd="0" destOrd="0" presId="urn:microsoft.com/office/officeart/2008/layout/CircleAccentTimeline"/>
    <dgm:cxn modelId="{3F411AAF-5232-4BC1-B166-3002A429BF90}" type="presOf" srcId="{E23A5537-86D3-42B8-A214-BEF082886926}" destId="{C11D2E5A-89CA-47B1-8B79-3D9A642C3EBD}" srcOrd="0" destOrd="0" presId="urn:microsoft.com/office/officeart/2008/layout/CircleAccentTimeline"/>
    <dgm:cxn modelId="{5AEBC675-36BD-4761-A3DD-2AC444D7DED8}" srcId="{CC1549BA-EAEB-4820-BA65-B6EBD23405E5}" destId="{6C85679F-1B0F-4F0F-9B71-BB1B9AAD3041}" srcOrd="4" destOrd="0" parTransId="{4AEB088B-81C3-4D32-82A4-3BEB01118847}" sibTransId="{53272541-5E81-4D88-91BF-7434ECBC0CE4}"/>
    <dgm:cxn modelId="{758DEF05-4D9D-40B2-A944-B5F3B21CB4FB}" type="presOf" srcId="{CC1549BA-EAEB-4820-BA65-B6EBD23405E5}" destId="{89EFF755-0688-48A3-BE74-55C8A2062093}" srcOrd="0" destOrd="0" presId="urn:microsoft.com/office/officeart/2008/layout/CircleAccentTimeline"/>
    <dgm:cxn modelId="{58F842BF-66D7-4A2B-8F63-CDF43C564448}" srcId="{29D5DACE-3A4A-4A31-B3D1-811BF273CD56}" destId="{E23A5537-86D3-42B8-A214-BEF082886926}" srcOrd="0" destOrd="0" parTransId="{E19600F1-796C-484F-AE4B-145D016BD21B}" sibTransId="{7C9FE624-B5DA-4C26-987D-B57876669550}"/>
    <dgm:cxn modelId="{084551E0-53ED-4695-8D68-3AA21CC6CBDE}" srcId="{BDD01BC1-503F-4ACF-B6C1-D7DB9EE11877}" destId="{7BC5ECA9-72D6-4085-A718-855E3AE68C7A}" srcOrd="0" destOrd="0" parTransId="{01B486C0-5CA9-4C44-A893-27E9ABCC26C1}" sibTransId="{4BD6E427-94B7-4665-8ED8-C5C981B3786D}"/>
    <dgm:cxn modelId="{34316C79-01ED-477F-B1EB-C715412AEADB}" srcId="{29D5DACE-3A4A-4A31-B3D1-811BF273CD56}" destId="{DE80DD26-CFF5-44C8-9121-C20102F51B7E}" srcOrd="1" destOrd="0" parTransId="{5AB71D76-783E-4025-B0CA-4EE08EA862DE}" sibTransId="{38414CB3-DF2B-45A2-80FA-9262F5E13463}"/>
    <dgm:cxn modelId="{E099F6CC-17FE-41C6-A316-1737742DF1DB}" type="presOf" srcId="{B717C615-9219-41BD-B0D1-6F669494732D}" destId="{F39840BE-8D04-4E87-A3A2-F2A465C090E0}" srcOrd="0" destOrd="0" presId="urn:microsoft.com/office/officeart/2008/layout/CircleAccentTimeline"/>
    <dgm:cxn modelId="{BE9995BC-187F-46B3-8DA6-C577D1D7F605}" type="presParOf" srcId="{89EFF755-0688-48A3-BE74-55C8A2062093}" destId="{D14B77BB-836E-4366-A94D-274E017810A7}" srcOrd="0" destOrd="0" presId="urn:microsoft.com/office/officeart/2008/layout/CircleAccentTimeline"/>
    <dgm:cxn modelId="{8670EEED-56A8-4B6F-9A44-45F95A5DA5E9}" type="presParOf" srcId="{D14B77BB-836E-4366-A94D-274E017810A7}" destId="{A2259ED9-CBCD-4989-AFED-7C0B7FC3745E}" srcOrd="0" destOrd="0" presId="urn:microsoft.com/office/officeart/2008/layout/CircleAccentTimeline"/>
    <dgm:cxn modelId="{4DF818E6-AFB7-41FE-859E-032AED0BC932}" type="presParOf" srcId="{D14B77BB-836E-4366-A94D-274E017810A7}" destId="{24BFE7A7-21EC-48D7-A340-0CEF338B3FCB}" srcOrd="1" destOrd="0" presId="urn:microsoft.com/office/officeart/2008/layout/CircleAccentTimeline"/>
    <dgm:cxn modelId="{C133EBC0-6955-4018-8EF2-EA68D26A9F42}" type="presParOf" srcId="{D14B77BB-836E-4366-A94D-274E017810A7}" destId="{768C1CA5-39EE-421A-87E0-F9F0EBCED140}" srcOrd="2" destOrd="0" presId="urn:microsoft.com/office/officeart/2008/layout/CircleAccentTimeline"/>
    <dgm:cxn modelId="{078F4951-8C81-488B-9775-D307C1767513}" type="presParOf" srcId="{89EFF755-0688-48A3-BE74-55C8A2062093}" destId="{8AA6D8A8-0238-4065-9E61-6B8DAC56F64E}" srcOrd="1" destOrd="0" presId="urn:microsoft.com/office/officeart/2008/layout/CircleAccentTimeline"/>
    <dgm:cxn modelId="{5702E269-277E-4740-B91B-B62DB5554139}" type="presParOf" srcId="{89EFF755-0688-48A3-BE74-55C8A2062093}" destId="{05F9A42B-6E26-4448-A6E9-C8E7E58A1BA4}" srcOrd="2" destOrd="0" presId="urn:microsoft.com/office/officeart/2008/layout/CircleAccentTimeline"/>
    <dgm:cxn modelId="{965D9BA8-653C-4966-A089-892483BE7395}" type="presParOf" srcId="{89EFF755-0688-48A3-BE74-55C8A2062093}" destId="{8EE695A2-526C-4EDB-8730-0A6E912819B0}" srcOrd="3" destOrd="0" presId="urn:microsoft.com/office/officeart/2008/layout/CircleAccentTimeline"/>
    <dgm:cxn modelId="{3CC93553-4137-4F43-B1E3-CE07D782315E}" type="presParOf" srcId="{8EE695A2-526C-4EDB-8730-0A6E912819B0}" destId="{F4FA192F-1C27-438C-A9D2-AF28313ED48D}" srcOrd="0" destOrd="0" presId="urn:microsoft.com/office/officeart/2008/layout/CircleAccentTimeline"/>
    <dgm:cxn modelId="{C75031BA-2E45-476F-9CB5-D4A9DE0E26E6}" type="presParOf" srcId="{8EE695A2-526C-4EDB-8730-0A6E912819B0}" destId="{56EF5265-04D9-49CF-93DA-5CC22CF14C6B}" srcOrd="1" destOrd="0" presId="urn:microsoft.com/office/officeart/2008/layout/CircleAccentTimeline"/>
    <dgm:cxn modelId="{83528697-BE90-4291-B123-E0A2E972BC59}" type="presParOf" srcId="{8EE695A2-526C-4EDB-8730-0A6E912819B0}" destId="{B652B110-6358-432F-BFE0-C057DF5589E6}" srcOrd="2" destOrd="0" presId="urn:microsoft.com/office/officeart/2008/layout/CircleAccentTimeline"/>
    <dgm:cxn modelId="{3E9B6AAC-3EA3-41D8-A31F-ABBCCE6D8344}" type="presParOf" srcId="{89EFF755-0688-48A3-BE74-55C8A2062093}" destId="{659DEB0E-3364-4BEC-8C9B-D0A5A0C687BC}" srcOrd="4" destOrd="0" presId="urn:microsoft.com/office/officeart/2008/layout/CircleAccentTimeline"/>
    <dgm:cxn modelId="{DAD0AFE6-3E8D-477D-A209-44882E694F97}" type="presParOf" srcId="{89EFF755-0688-48A3-BE74-55C8A2062093}" destId="{F2A4630D-6ED1-4755-A21F-5206FCD43BF2}" srcOrd="5" destOrd="0" presId="urn:microsoft.com/office/officeart/2008/layout/CircleAccentTimeline"/>
    <dgm:cxn modelId="{E78D5B2D-A91E-4583-A6C5-CC7F1F2F9491}" type="presParOf" srcId="{89EFF755-0688-48A3-BE74-55C8A2062093}" destId="{C17E09C3-EA1F-4119-B9B0-12C5F3425ABE}" srcOrd="6" destOrd="0" presId="urn:microsoft.com/office/officeart/2008/layout/CircleAccentTimeline"/>
    <dgm:cxn modelId="{B6432367-F59B-4B30-BC59-0F60D0976985}" type="presParOf" srcId="{89EFF755-0688-48A3-BE74-55C8A2062093}" destId="{BCA12D54-0A9E-4487-8720-D6849E5FB990}" srcOrd="7" destOrd="0" presId="urn:microsoft.com/office/officeart/2008/layout/CircleAccentTimeline"/>
    <dgm:cxn modelId="{C0AF0239-71C2-49BA-B0CF-C856C2F52727}" type="presParOf" srcId="{BCA12D54-0A9E-4487-8720-D6849E5FB990}" destId="{32CF6A8A-3CDE-4DD8-853C-42D1DB9B9E32}" srcOrd="0" destOrd="0" presId="urn:microsoft.com/office/officeart/2008/layout/CircleAccentTimeline"/>
    <dgm:cxn modelId="{FB3DA0A5-A8E7-4B61-ABAF-8A69F9C4A9DA}" type="presParOf" srcId="{BCA12D54-0A9E-4487-8720-D6849E5FB990}" destId="{C11D2E5A-89CA-47B1-8B79-3D9A642C3EBD}" srcOrd="1" destOrd="0" presId="urn:microsoft.com/office/officeart/2008/layout/CircleAccentTimeline"/>
    <dgm:cxn modelId="{B7375B40-B165-49B6-9860-B3A0C35379CB}" type="presParOf" srcId="{BCA12D54-0A9E-4487-8720-D6849E5FB990}" destId="{61D70A06-5DC3-4742-953D-CD08ED74217F}" srcOrd="2" destOrd="0" presId="urn:microsoft.com/office/officeart/2008/layout/CircleAccentTimeline"/>
    <dgm:cxn modelId="{2B59738B-99DE-4AF6-8AA7-1D070F1642B7}" type="presParOf" srcId="{89EFF755-0688-48A3-BE74-55C8A2062093}" destId="{8A8EB392-57A2-4187-9D11-EA625FAB7528}" srcOrd="8" destOrd="0" presId="urn:microsoft.com/office/officeart/2008/layout/CircleAccentTimeline"/>
    <dgm:cxn modelId="{C8BBA19D-3637-4CBF-81AF-233B92CB1097}" type="presParOf" srcId="{89EFF755-0688-48A3-BE74-55C8A2062093}" destId="{01EEC220-5806-4E63-907A-A6FDD9329C02}" srcOrd="9" destOrd="0" presId="urn:microsoft.com/office/officeart/2008/layout/CircleAccentTimeline"/>
    <dgm:cxn modelId="{FE304D25-AF49-436D-BC11-56A2C9F570D9}" type="presParOf" srcId="{89EFF755-0688-48A3-BE74-55C8A2062093}" destId="{1388C6B7-44A6-4A25-B190-B4A12EC0BECA}" srcOrd="10" destOrd="0" presId="urn:microsoft.com/office/officeart/2008/layout/CircleAccentTimeline"/>
    <dgm:cxn modelId="{50B24B34-78E3-4D8C-8DFB-B4C11CE281EE}" type="presParOf" srcId="{89EFF755-0688-48A3-BE74-55C8A2062093}" destId="{A3B5460D-DA22-4DA5-826F-28C1A4BD5220}" srcOrd="11" destOrd="0" presId="urn:microsoft.com/office/officeart/2008/layout/CircleAccentTimeline"/>
    <dgm:cxn modelId="{C0BD3E34-4E66-43AA-9A29-A9B0AC87A78B}" type="presParOf" srcId="{A3B5460D-DA22-4DA5-826F-28C1A4BD5220}" destId="{0808C689-9D76-452C-8EA8-4CEB2CF11680}" srcOrd="0" destOrd="0" presId="urn:microsoft.com/office/officeart/2008/layout/CircleAccentTimeline"/>
    <dgm:cxn modelId="{AB55CA5A-D604-4856-8A10-8198B92795D7}" type="presParOf" srcId="{A3B5460D-DA22-4DA5-826F-28C1A4BD5220}" destId="{4DFFA31D-8409-401E-8E08-BD7FB82B10E7}" srcOrd="1" destOrd="0" presId="urn:microsoft.com/office/officeart/2008/layout/CircleAccentTimeline"/>
    <dgm:cxn modelId="{7EC3D182-752A-4E7B-9A66-9EB0E992981F}" type="presParOf" srcId="{A3B5460D-DA22-4DA5-826F-28C1A4BD5220}" destId="{3E159328-A6CB-4F8E-9980-4F5DD016E66C}" srcOrd="2" destOrd="0" presId="urn:microsoft.com/office/officeart/2008/layout/CircleAccentTimeline"/>
    <dgm:cxn modelId="{DC1B70CB-9102-4FC2-AF96-80B6C768654E}" type="presParOf" srcId="{89EFF755-0688-48A3-BE74-55C8A2062093}" destId="{3BAC8EAB-1A5B-4BF2-9E54-ECEC82C8DF43}" srcOrd="12" destOrd="0" presId="urn:microsoft.com/office/officeart/2008/layout/CircleAccentTimeline"/>
    <dgm:cxn modelId="{9DAEAE07-E1DB-4549-914A-54A8A029120D}" type="presParOf" srcId="{89EFF755-0688-48A3-BE74-55C8A2062093}" destId="{71B6C674-2622-45F5-ACDA-ECE087FD7266}" srcOrd="13" destOrd="0" presId="urn:microsoft.com/office/officeart/2008/layout/CircleAccentTimeline"/>
    <dgm:cxn modelId="{E3E89E4D-87B5-4F79-A69A-8BB808E3D726}" type="presParOf" srcId="{89EFF755-0688-48A3-BE74-55C8A2062093}" destId="{988A0835-7220-4060-B152-B4F69BF77E03}" srcOrd="14" destOrd="0" presId="urn:microsoft.com/office/officeart/2008/layout/CircleAccentTimeline"/>
    <dgm:cxn modelId="{29072686-D736-4848-A42C-7B22D70D9967}" type="presParOf" srcId="{89EFF755-0688-48A3-BE74-55C8A2062093}" destId="{713394DE-38A3-48D5-A56E-5FAA5A101906}" srcOrd="15" destOrd="0" presId="urn:microsoft.com/office/officeart/2008/layout/CircleAccentTimeline"/>
    <dgm:cxn modelId="{B3007B98-5CA2-4F92-864E-C55011137467}" type="presParOf" srcId="{713394DE-38A3-48D5-A56E-5FAA5A101906}" destId="{41C477D7-EE0D-48E3-9331-01D44F7EA762}" srcOrd="0" destOrd="0" presId="urn:microsoft.com/office/officeart/2008/layout/CircleAccentTimeline"/>
    <dgm:cxn modelId="{5D44490F-91B3-43A3-9943-AB5A9941D50F}" type="presParOf" srcId="{713394DE-38A3-48D5-A56E-5FAA5A101906}" destId="{E32EC95C-B2C3-4018-9FF0-4018E59ADCC2}" srcOrd="1" destOrd="0" presId="urn:microsoft.com/office/officeart/2008/layout/CircleAccentTimeline"/>
    <dgm:cxn modelId="{DDB14953-DB8A-4B5E-91C6-F4E4EF004203}" type="presParOf" srcId="{713394DE-38A3-48D5-A56E-5FAA5A101906}" destId="{8C46FDA7-3EF1-4EC4-88F3-14021FFBF928}" srcOrd="2" destOrd="0" presId="urn:microsoft.com/office/officeart/2008/layout/CircleAccentTimeline"/>
    <dgm:cxn modelId="{36AEFCF5-B4E2-46F3-B907-A47A97CB6ADB}" type="presParOf" srcId="{89EFF755-0688-48A3-BE74-55C8A2062093}" destId="{6C6871FF-DC71-4277-8754-03FD146953BA}" srcOrd="16" destOrd="0" presId="urn:microsoft.com/office/officeart/2008/layout/CircleAccentTimeline"/>
    <dgm:cxn modelId="{91268A8A-BA73-4225-A6A0-B65EFB26F299}" type="presParOf" srcId="{89EFF755-0688-48A3-BE74-55C8A2062093}" destId="{774DE5A8-A687-4D96-B16D-F8D66D9327AE}" srcOrd="17" destOrd="0" presId="urn:microsoft.com/office/officeart/2008/layout/CircleAccentTimeline"/>
    <dgm:cxn modelId="{E730992B-194C-4558-B05E-554EEA5769B5}" type="presParOf" srcId="{89EFF755-0688-48A3-BE74-55C8A2062093}" destId="{DFB8259C-3F73-40DC-A101-5F2F199BE5B9}" srcOrd="18" destOrd="0" presId="urn:microsoft.com/office/officeart/2008/layout/CircleAccentTimeline"/>
    <dgm:cxn modelId="{FD676318-F3AC-4281-ACD0-668A9ECC7CC8}" type="presParOf" srcId="{DFB8259C-3F73-40DC-A101-5F2F199BE5B9}" destId="{469952C1-52C6-47BB-9DE9-7A467E583046}" srcOrd="0" destOrd="0" presId="urn:microsoft.com/office/officeart/2008/layout/CircleAccentTimeline"/>
    <dgm:cxn modelId="{E62C11DE-BE6A-45A5-A813-CFFD7C05B3CC}" type="presParOf" srcId="{DFB8259C-3F73-40DC-A101-5F2F199BE5B9}" destId="{BB502BD6-B6A2-46C1-B553-426951B42EFA}" srcOrd="1" destOrd="0" presId="urn:microsoft.com/office/officeart/2008/layout/CircleAccentTimeline"/>
    <dgm:cxn modelId="{085CA3F9-B3CD-46FB-A069-5C1B58713FD8}" type="presParOf" srcId="{DFB8259C-3F73-40DC-A101-5F2F199BE5B9}" destId="{F5FB2C98-A4DD-411C-9EDD-D1478FB80575}" srcOrd="2" destOrd="0" presId="urn:microsoft.com/office/officeart/2008/layout/CircleAccentTimeline"/>
    <dgm:cxn modelId="{0F21CEFC-8100-4B87-9A23-9FDB0F04787B}" type="presParOf" srcId="{89EFF755-0688-48A3-BE74-55C8A2062093}" destId="{29253EB8-93AE-4093-849F-77E2492CEDCF}" srcOrd="19" destOrd="0" presId="urn:microsoft.com/office/officeart/2008/layout/CircleAccentTimeline"/>
    <dgm:cxn modelId="{2685815D-4BA0-458B-BC02-1FD6832C95F9}" type="presParOf" srcId="{89EFF755-0688-48A3-BE74-55C8A2062093}" destId="{032EE53D-D002-4FD3-9CF0-3E1E98BF4C23}" srcOrd="20" destOrd="0" presId="urn:microsoft.com/office/officeart/2008/layout/CircleAccentTimeline"/>
    <dgm:cxn modelId="{31FBF174-C175-4DEF-8675-42E0C7421E4F}" type="presParOf" srcId="{89EFF755-0688-48A3-BE74-55C8A2062093}" destId="{E2BCF4A4-8A48-4B57-8C8E-44D149D1CA04}" srcOrd="21" destOrd="0" presId="urn:microsoft.com/office/officeart/2008/layout/CircleAccentTimeline"/>
    <dgm:cxn modelId="{D6E6AC12-E925-4236-898F-AAB3757BA0DC}" type="presParOf" srcId="{89EFF755-0688-48A3-BE74-55C8A2062093}" destId="{D49D0B99-D67E-47B4-8BD1-D9AE6BBD0F0C}" srcOrd="22" destOrd="0" presId="urn:microsoft.com/office/officeart/2008/layout/CircleAccentTimeline"/>
    <dgm:cxn modelId="{2CCD7074-6541-4E6A-B7A4-599CD4AEB9A6}" type="presParOf" srcId="{D49D0B99-D67E-47B4-8BD1-D9AE6BBD0F0C}" destId="{5EDB3762-0BE4-40C2-BCD1-0942540E5FA0}" srcOrd="0" destOrd="0" presId="urn:microsoft.com/office/officeart/2008/layout/CircleAccentTimeline"/>
    <dgm:cxn modelId="{727D61DE-3563-4A48-8637-A0A691E07BAA}" type="presParOf" srcId="{D49D0B99-D67E-47B4-8BD1-D9AE6BBD0F0C}" destId="{537BF3E4-AEB8-4A31-B891-289B7B13C53D}" srcOrd="1" destOrd="0" presId="urn:microsoft.com/office/officeart/2008/layout/CircleAccentTimeline"/>
    <dgm:cxn modelId="{3278F6A0-9979-4585-BD7B-A8B5B8919197}" type="presParOf" srcId="{D49D0B99-D67E-47B4-8BD1-D9AE6BBD0F0C}" destId="{EA7476D4-7155-4EF2-8BB0-7C03E59268E0}" srcOrd="2" destOrd="0" presId="urn:microsoft.com/office/officeart/2008/layout/CircleAccentTimeline"/>
    <dgm:cxn modelId="{51D0A351-DC8F-4A7C-9DE6-492AE201C461}" type="presParOf" srcId="{89EFF755-0688-48A3-BE74-55C8A2062093}" destId="{E8684DC4-F14B-42BA-A8EC-DB9AB8E1BB24}" srcOrd="23" destOrd="0" presId="urn:microsoft.com/office/officeart/2008/layout/CircleAccentTimeline"/>
    <dgm:cxn modelId="{F528F22E-EC60-421D-95F5-844980F61A9F}" type="presParOf" srcId="{89EFF755-0688-48A3-BE74-55C8A2062093}" destId="{3A23D11C-5A53-4028-875C-54098EDD0517}" srcOrd="24" destOrd="0" presId="urn:microsoft.com/office/officeart/2008/layout/CircleAccentTimeline"/>
    <dgm:cxn modelId="{91E6A219-6C89-4374-869B-FFBB15B2A129}" type="presParOf" srcId="{89EFF755-0688-48A3-BE74-55C8A2062093}" destId="{FDEAA42D-5AE7-4E08-ADE9-500F1DE980D0}" srcOrd="25" destOrd="0" presId="urn:microsoft.com/office/officeart/2008/layout/CircleAccentTimeline"/>
    <dgm:cxn modelId="{5C8B5F70-BED0-4783-9936-825D260D4B25}" type="presParOf" srcId="{89EFF755-0688-48A3-BE74-55C8A2062093}" destId="{232855CF-FBF2-44FF-8D70-77A5EED2AFD3}" srcOrd="26" destOrd="0" presId="urn:microsoft.com/office/officeart/2008/layout/CircleAccentTimeline"/>
    <dgm:cxn modelId="{0C186FAD-891D-46C5-A691-1BC6E0FB0D99}" type="presParOf" srcId="{232855CF-FBF2-44FF-8D70-77A5EED2AFD3}" destId="{3D32A268-DC9F-454B-B083-6BC2A8C652BC}" srcOrd="0" destOrd="0" presId="urn:microsoft.com/office/officeart/2008/layout/CircleAccentTimeline"/>
    <dgm:cxn modelId="{4BC0B47C-3EAF-488F-9BA6-EC6DC740A331}" type="presParOf" srcId="{232855CF-FBF2-44FF-8D70-77A5EED2AFD3}" destId="{9683F01D-11F4-407B-8DFC-82AA94EAC850}" srcOrd="1" destOrd="0" presId="urn:microsoft.com/office/officeart/2008/layout/CircleAccentTimeline"/>
    <dgm:cxn modelId="{DBB7FE46-368B-412E-8491-839E893AA454}" type="presParOf" srcId="{232855CF-FBF2-44FF-8D70-77A5EED2AFD3}" destId="{B46F4FA8-AE14-47FC-9ECA-FB661A7FAA41}" srcOrd="2" destOrd="0" presId="urn:microsoft.com/office/officeart/2008/layout/CircleAccentTimeline"/>
    <dgm:cxn modelId="{D00A03CD-1CE3-43D6-90FC-E3FF9E62610A}" type="presParOf" srcId="{89EFF755-0688-48A3-BE74-55C8A2062093}" destId="{A33FF836-8F4B-4809-AD05-9EFB706697A4}" srcOrd="27" destOrd="0" presId="urn:microsoft.com/office/officeart/2008/layout/CircleAccentTimeline"/>
    <dgm:cxn modelId="{42FC30E7-1C86-4C34-8575-7F97C7CD1118}" type="presParOf" srcId="{89EFF755-0688-48A3-BE74-55C8A2062093}" destId="{181DD624-9FBF-43EB-96BA-D03D3F08C7A0}" srcOrd="28" destOrd="0" presId="urn:microsoft.com/office/officeart/2008/layout/CircleAccentTimeline"/>
    <dgm:cxn modelId="{56B59115-BF8D-4D9B-865C-1E93CDA0A160}" type="presParOf" srcId="{89EFF755-0688-48A3-BE74-55C8A2062093}" destId="{161B1816-4B1D-4DB1-A910-45B8D8ACBCE9}" srcOrd="29" destOrd="0" presId="urn:microsoft.com/office/officeart/2008/layout/CircleAccentTimeline"/>
    <dgm:cxn modelId="{7D735528-EA2F-4D25-B586-5E2409A64B28}" type="presParOf" srcId="{89EFF755-0688-48A3-BE74-55C8A2062093}" destId="{368E6637-E124-42B5-AC35-40C855F0B0BF}" srcOrd="30" destOrd="0" presId="urn:microsoft.com/office/officeart/2008/layout/CircleAccentTimeline"/>
    <dgm:cxn modelId="{4541C7FF-8FB2-4DE2-8C2D-C6EEFA2CDC19}" type="presParOf" srcId="{368E6637-E124-42B5-AC35-40C855F0B0BF}" destId="{44320B40-26AE-4758-B23C-EF0E00B40D9A}" srcOrd="0" destOrd="0" presId="urn:microsoft.com/office/officeart/2008/layout/CircleAccentTimeline"/>
    <dgm:cxn modelId="{54CECFD4-C19F-4214-8974-C169D52EC3B8}" type="presParOf" srcId="{368E6637-E124-42B5-AC35-40C855F0B0BF}" destId="{F39840BE-8D04-4E87-A3A2-F2A465C090E0}" srcOrd="1" destOrd="0" presId="urn:microsoft.com/office/officeart/2008/layout/CircleAccentTimeline"/>
    <dgm:cxn modelId="{1C9C3303-1C0B-4010-9149-91FEF587B579}" type="presParOf" srcId="{368E6637-E124-42B5-AC35-40C855F0B0BF}" destId="{88E9F061-D362-4A26-B0EF-F230EAA740C5}" srcOrd="2" destOrd="0" presId="urn:microsoft.com/office/officeart/2008/layout/CircleAccentTimeline"/>
    <dgm:cxn modelId="{9A0C29AD-18B0-422C-83FF-C8E8AF7ECCA0}" type="presParOf" srcId="{89EFF755-0688-48A3-BE74-55C8A2062093}" destId="{F6E21B08-DA18-487D-8552-179721C334BB}" srcOrd="31" destOrd="0" presId="urn:microsoft.com/office/officeart/2008/layout/CircleAccentTimeline"/>
    <dgm:cxn modelId="{D6A61D17-9363-4630-91F0-2978CD113AFB}" type="presParOf" srcId="{89EFF755-0688-48A3-BE74-55C8A2062093}" destId="{C28C66FF-C485-4211-890B-8535F98E9DCB}" srcOrd="32" destOrd="0" presId="urn:microsoft.com/office/officeart/2008/layout/CircleAccentTimeline"/>
    <dgm:cxn modelId="{1C309698-8693-4B28-BE11-6605EB56F216}" type="presParOf" srcId="{89EFF755-0688-48A3-BE74-55C8A2062093}" destId="{30F9F23C-78DB-4BCB-99F7-B12BF073498F}" srcOrd="33" destOrd="0" presId="urn:microsoft.com/office/officeart/2008/layout/CircleAccentTimeline"/>
    <dgm:cxn modelId="{C79DB306-D658-4C12-9F4A-F5176C287154}" type="presParOf" srcId="{89EFF755-0688-48A3-BE74-55C8A2062093}" destId="{3B711CF1-AD04-4947-9756-7A394B45369C}" srcOrd="34" destOrd="0" presId="urn:microsoft.com/office/officeart/2008/layout/CircleAccentTimeline"/>
    <dgm:cxn modelId="{4C99CE12-DF1A-4A72-A8FC-938B506F0C6B}" type="presParOf" srcId="{3B711CF1-AD04-4947-9756-7A394B45369C}" destId="{DC6F47C0-A659-48CF-BCAA-66C5B42C9EDC}" srcOrd="0" destOrd="0" presId="urn:microsoft.com/office/officeart/2008/layout/CircleAccentTimeline"/>
    <dgm:cxn modelId="{7E70C415-59CF-457C-8449-DADCD6BED387}" type="presParOf" srcId="{3B711CF1-AD04-4947-9756-7A394B45369C}" destId="{B29DCB3C-D1EC-453A-B5B2-B67F69276F76}" srcOrd="1" destOrd="0" presId="urn:microsoft.com/office/officeart/2008/layout/CircleAccentTimeline"/>
    <dgm:cxn modelId="{E7BA0C95-E4DF-41B6-9ECF-AD8CF054E918}" type="presParOf" srcId="{3B711CF1-AD04-4947-9756-7A394B45369C}" destId="{3CADFD29-325C-4912-8389-26147A8D4B5E}" srcOrd="2" destOrd="0" presId="urn:microsoft.com/office/officeart/2008/layout/CircleAccentTimeline"/>
    <dgm:cxn modelId="{35874828-945E-44DE-AD20-FF7219B9AFD3}" type="presParOf" srcId="{89EFF755-0688-48A3-BE74-55C8A2062093}" destId="{0076DF50-B670-49EE-9651-84DD8C9458B4}" srcOrd="35" destOrd="0" presId="urn:microsoft.com/office/officeart/2008/layout/CircleAccentTimeline"/>
    <dgm:cxn modelId="{C7AD13C4-6717-470B-86F9-C2084B225AC8}" type="presParOf" srcId="{89EFF755-0688-48A3-BE74-55C8A2062093}" destId="{EEC2D9F3-7A1B-43FA-82A2-1A601ED61A58}" srcOrd="36" destOrd="0" presId="urn:microsoft.com/office/officeart/2008/layout/CircleAccentTimeline"/>
    <dgm:cxn modelId="{78FCAC3C-7A92-46A9-B288-42E36AA1B612}" type="presParOf" srcId="{89EFF755-0688-48A3-BE74-55C8A2062093}" destId="{53F6134A-15C9-4D56-BABD-FB4B976C116E}" srcOrd="37" destOrd="0" presId="urn:microsoft.com/office/officeart/2008/layout/CircleAccentTimeline"/>
    <dgm:cxn modelId="{D764D207-414E-4E89-8C19-74CCC6CF94E9}" type="presParOf" srcId="{53F6134A-15C9-4D56-BABD-FB4B976C116E}" destId="{3B1915BA-B298-4A61-94BB-4D465EEB8DD4}" srcOrd="0" destOrd="0" presId="urn:microsoft.com/office/officeart/2008/layout/CircleAccentTimeline"/>
    <dgm:cxn modelId="{F35B642A-7B82-4089-93AB-C9D226F111C9}" type="presParOf" srcId="{53F6134A-15C9-4D56-BABD-FB4B976C116E}" destId="{A7A8523F-1236-40ED-BBFD-675C5E9AF139}" srcOrd="1" destOrd="0" presId="urn:microsoft.com/office/officeart/2008/layout/CircleAccentTimeline"/>
    <dgm:cxn modelId="{C139A112-AEB2-4B3A-BCE1-EB0AE236B505}" type="presParOf" srcId="{53F6134A-15C9-4D56-BABD-FB4B976C116E}" destId="{15041D68-32B6-4632-9D10-B4D84CA48FD6}" srcOrd="2" destOrd="0" presId="urn:microsoft.com/office/officeart/2008/layout/CircleAccentTimeline"/>
    <dgm:cxn modelId="{AF335EA9-71BE-447B-8428-FB8A6173E79E}" type="presParOf" srcId="{89EFF755-0688-48A3-BE74-55C8A2062093}" destId="{16F08073-8D55-48AA-9CE8-09F08E1917CF}" srcOrd="38" destOrd="0" presId="urn:microsoft.com/office/officeart/2008/layout/CircleAccentTimeline"/>
    <dgm:cxn modelId="{6D8B7BA3-F4FE-4BDE-A0E4-9E1F6EF99074}" type="presParOf" srcId="{89EFF755-0688-48A3-BE74-55C8A2062093}" destId="{7B27959E-9730-4763-9DF0-33D5A9D38FC0}" srcOrd="39" destOrd="0" presId="urn:microsoft.com/office/officeart/2008/layout/CircleAccentTimeline"/>
    <dgm:cxn modelId="{BD880499-2799-4397-88C5-F2B6C29A4776}" type="presParOf" srcId="{89EFF755-0688-48A3-BE74-55C8A2062093}" destId="{10C047E2-AD7C-46A1-B867-DB03CBEE7E94}" srcOrd="40" destOrd="0" presId="urn:microsoft.com/office/officeart/2008/layout/CircleAccentTimeline"/>
    <dgm:cxn modelId="{6ACF0FB0-35C3-4DDA-AC84-F9AF6CFF5879}" type="presParOf" srcId="{89EFF755-0688-48A3-BE74-55C8A2062093}" destId="{9DEBABC0-E99E-4C08-920A-30F70186B3AA}" srcOrd="41" destOrd="0" presId="urn:microsoft.com/office/officeart/2008/layout/CircleAccentTimeline"/>
    <dgm:cxn modelId="{1812C62B-A198-473B-9518-AB8CC197F0D3}" type="presParOf" srcId="{9DEBABC0-E99E-4C08-920A-30F70186B3AA}" destId="{F60EEC1C-01D6-49FE-ADB4-6CE195DED53A}" srcOrd="0" destOrd="0" presId="urn:microsoft.com/office/officeart/2008/layout/CircleAccentTimeline"/>
    <dgm:cxn modelId="{1E0D72B6-D30A-4B51-AC3F-33ADB19D4B64}" type="presParOf" srcId="{9DEBABC0-E99E-4C08-920A-30F70186B3AA}" destId="{41A64730-3E5B-4180-974B-8D031C72FF38}" srcOrd="1" destOrd="0" presId="urn:microsoft.com/office/officeart/2008/layout/CircleAccentTimeline"/>
    <dgm:cxn modelId="{EC48A914-A577-4211-A3E0-6C4873631A7F}" type="presParOf" srcId="{9DEBABC0-E99E-4C08-920A-30F70186B3AA}" destId="{DB00816F-43F5-4955-A144-F7D8C27923B8}" srcOrd="2" destOrd="0" presId="urn:microsoft.com/office/officeart/2008/layout/CircleAccentTimeline"/>
    <dgm:cxn modelId="{9D3A587B-5AC7-4BC9-8059-D8F45AA54485}" type="presParOf" srcId="{89EFF755-0688-48A3-BE74-55C8A2062093}" destId="{0E6D1E2E-DD4F-4CAD-9C6D-1B35556E4C7C}" srcOrd="42" destOrd="0" presId="urn:microsoft.com/office/officeart/2008/layout/CircleAccentTimeline"/>
    <dgm:cxn modelId="{2BC709DF-4504-4E03-AC4B-78C50498A0C3}" type="presParOf" srcId="{89EFF755-0688-48A3-BE74-55C8A2062093}" destId="{3833F534-0022-41EE-AB20-E9F8C5F1615B}" srcOrd="43" destOrd="0" presId="urn:microsoft.com/office/officeart/2008/layout/CircleAccentTimeline"/>
    <dgm:cxn modelId="{107D3F69-3AF5-4848-8444-1A0AD4B6FD4B}" type="presParOf" srcId="{89EFF755-0688-48A3-BE74-55C8A2062093}" destId="{9541AF77-9C0B-480D-9121-A4BB34694B54}" srcOrd="44" destOrd="0" presId="urn:microsoft.com/office/officeart/2008/layout/CircleAccentTimeline"/>
    <dgm:cxn modelId="{93B98BAE-736D-4270-8950-4B9CAA9E6211}" type="presParOf" srcId="{89EFF755-0688-48A3-BE74-55C8A2062093}" destId="{D0F4DB61-761F-4AF9-A00B-10DCA68531F1}" srcOrd="45" destOrd="0" presId="urn:microsoft.com/office/officeart/2008/layout/CircleAccentTimeline"/>
    <dgm:cxn modelId="{717EC1C4-2C11-4A22-93AF-A5115AB2505E}" type="presParOf" srcId="{D0F4DB61-761F-4AF9-A00B-10DCA68531F1}" destId="{FD27B8E4-470F-4131-89D8-B1022CB12671}" srcOrd="0" destOrd="0" presId="urn:microsoft.com/office/officeart/2008/layout/CircleAccentTimeline"/>
    <dgm:cxn modelId="{BC4900F3-6FE7-418E-9107-E65BF0B5A7FE}" type="presParOf" srcId="{D0F4DB61-761F-4AF9-A00B-10DCA68531F1}" destId="{CFA90938-D1C8-42E6-9294-E803612918E1}" srcOrd="1" destOrd="0" presId="urn:microsoft.com/office/officeart/2008/layout/CircleAccentTimeline"/>
    <dgm:cxn modelId="{08B38B9E-4F98-482D-A84B-4F65C602D024}" type="presParOf" srcId="{D0F4DB61-761F-4AF9-A00B-10DCA68531F1}" destId="{FCA9105E-AF77-49F4-9776-1402FCA4D032}" srcOrd="2" destOrd="0" presId="urn:microsoft.com/office/officeart/2008/layout/CircleAccentTimeline"/>
    <dgm:cxn modelId="{16D9ABD0-B386-473E-B4B1-061A03B43A9F}" type="presParOf" srcId="{89EFF755-0688-48A3-BE74-55C8A2062093}" destId="{47425892-27FF-4549-86DE-3C9690D837EE}" srcOrd="46" destOrd="0" presId="urn:microsoft.com/office/officeart/2008/layout/CircleAccentTimeline"/>
    <dgm:cxn modelId="{81B42811-07E6-400E-9F77-D1521DC50A45}" type="presParOf" srcId="{89EFF755-0688-48A3-BE74-55C8A2062093}" destId="{4D451FA5-1A23-471C-AA76-B259098D2AFA}" srcOrd="47" destOrd="0" presId="urn:microsoft.com/office/officeart/2008/layout/CircleAccentTimeline"/>
    <dgm:cxn modelId="{893F9E2B-DB0F-403A-9741-BA327CBDB671}" type="presParOf" srcId="{89EFF755-0688-48A3-BE74-55C8A2062093}" destId="{F7580578-C65F-4EFA-9D61-E05F7CBD1C1D}" srcOrd="48" destOrd="0" presId="urn:microsoft.com/office/officeart/2008/layout/CircleAccentTimeline"/>
    <dgm:cxn modelId="{DAD1348F-865A-4B09-8059-688C08D0EEAD}" type="presParOf" srcId="{F7580578-C65F-4EFA-9D61-E05F7CBD1C1D}" destId="{5EE019E3-0006-481B-9D3A-5F5BF551C943}" srcOrd="0" destOrd="0" presId="urn:microsoft.com/office/officeart/2008/layout/CircleAccentTimeline"/>
    <dgm:cxn modelId="{082E6F14-DB3A-4594-819A-31B72482ACC0}" type="presParOf" srcId="{F7580578-C65F-4EFA-9D61-E05F7CBD1C1D}" destId="{8869C024-9F1D-418C-B984-8026387B58A4}" srcOrd="1" destOrd="0" presId="urn:microsoft.com/office/officeart/2008/layout/CircleAccentTimeline"/>
    <dgm:cxn modelId="{EF919627-39EE-426F-9567-78C0E9017DEB}" type="presParOf" srcId="{F7580578-C65F-4EFA-9D61-E05F7CBD1C1D}" destId="{95FB1211-CDD7-488B-8B28-136635A0C82C}" srcOrd="2" destOrd="0" presId="urn:microsoft.com/office/officeart/2008/layout/CircleAccentTimeline"/>
    <dgm:cxn modelId="{953C4671-B129-41B4-9F51-F4FFAA33599A}" type="presParOf" srcId="{89EFF755-0688-48A3-BE74-55C8A2062093}" destId="{44D4937A-6466-4400-91DE-89DBB2E8E9A8}" srcOrd="49" destOrd="0" presId="urn:microsoft.com/office/officeart/2008/layout/CircleAccentTimeline"/>
    <dgm:cxn modelId="{E79836D2-83A9-480D-BD2B-5CEE103C2A10}" type="presParOf" srcId="{89EFF755-0688-48A3-BE74-55C8A2062093}" destId="{5AAD991C-82F4-4AC2-88A8-602483912102}" srcOrd="5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8A71B8-A62E-4212-868E-F916A8F5ED50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CD9FE921-B90A-4E45-B53C-913F0A55C609}">
      <dgm:prSet phldrT="[Tekst]" custT="1"/>
      <dgm:spPr/>
      <dgm:t>
        <a:bodyPr/>
        <a:lstStyle/>
        <a:p>
          <a:r>
            <a:rPr lang="pl-PL" altLang="pl-PL" sz="2400" dirty="0" smtClean="0"/>
            <a:t>oszacowanie częstości występowania zakażeń HIV/HCV/HBV/kiłą w populacji osób przyjmujących środki odurzające we wstrzyknięciu</a:t>
          </a:r>
          <a:endParaRPr lang="pl-PL" sz="2400" dirty="0"/>
        </a:p>
      </dgm:t>
    </dgm:pt>
    <dgm:pt modelId="{A4E6F770-D344-49B6-BF65-1F5C36A0913D}" type="parTrans" cxnId="{E3E82EF9-176F-4129-85C9-B6F07E49F636}">
      <dgm:prSet/>
      <dgm:spPr/>
      <dgm:t>
        <a:bodyPr/>
        <a:lstStyle/>
        <a:p>
          <a:endParaRPr lang="pl-PL"/>
        </a:p>
      </dgm:t>
    </dgm:pt>
    <dgm:pt modelId="{EF07637D-7EA9-4683-8C27-341D7CD15F05}" type="sibTrans" cxnId="{E3E82EF9-176F-4129-85C9-B6F07E49F636}">
      <dgm:prSet/>
      <dgm:spPr/>
      <dgm:t>
        <a:bodyPr/>
        <a:lstStyle/>
        <a:p>
          <a:endParaRPr lang="pl-PL"/>
        </a:p>
      </dgm:t>
    </dgm:pt>
    <dgm:pt modelId="{A0FBB815-5529-43D4-B76C-D42067725EC8}">
      <dgm:prSet phldrT="[Tekst]" custT="1"/>
      <dgm:spPr/>
      <dgm:t>
        <a:bodyPr/>
        <a:lstStyle/>
        <a:p>
          <a:r>
            <a:rPr lang="pl-PL" altLang="pl-PL" sz="2400" dirty="0" smtClean="0"/>
            <a:t>ocena częstości podejmowania zachowań ryzykownych</a:t>
          </a:r>
          <a:endParaRPr lang="pl-PL" sz="2400" dirty="0"/>
        </a:p>
      </dgm:t>
    </dgm:pt>
    <dgm:pt modelId="{830090DD-D0B6-4C51-BEFE-D802E2A0538F}" type="parTrans" cxnId="{A8C76165-ABB5-47CB-B0F4-9CE9E62BE46B}">
      <dgm:prSet/>
      <dgm:spPr/>
      <dgm:t>
        <a:bodyPr/>
        <a:lstStyle/>
        <a:p>
          <a:endParaRPr lang="pl-PL"/>
        </a:p>
      </dgm:t>
    </dgm:pt>
    <dgm:pt modelId="{4C5078F1-A190-4C16-8A56-5E491FAB71BA}" type="sibTrans" cxnId="{A8C76165-ABB5-47CB-B0F4-9CE9E62BE46B}">
      <dgm:prSet/>
      <dgm:spPr/>
      <dgm:t>
        <a:bodyPr/>
        <a:lstStyle/>
        <a:p>
          <a:endParaRPr lang="pl-PL"/>
        </a:p>
      </dgm:t>
    </dgm:pt>
    <dgm:pt modelId="{D2ABE088-D127-4148-8F40-2A9E8ABF10B1}">
      <dgm:prSet phldrT="[Tekst]" custT="1"/>
      <dgm:spPr/>
      <dgm:t>
        <a:bodyPr/>
        <a:lstStyle/>
        <a:p>
          <a:r>
            <a:rPr lang="pl-PL" altLang="pl-PL" sz="2400" dirty="0" smtClean="0"/>
            <a:t>poznanie informacji o stosowaniu nowych substancji psychoaktywnych</a:t>
          </a:r>
          <a:endParaRPr lang="pl-PL" sz="2400" dirty="0"/>
        </a:p>
      </dgm:t>
    </dgm:pt>
    <dgm:pt modelId="{DD70FB89-BEAC-4C39-9FC1-B301B49367DC}" type="parTrans" cxnId="{4E3A450D-9566-47C5-AEE2-76F20D873F59}">
      <dgm:prSet/>
      <dgm:spPr/>
      <dgm:t>
        <a:bodyPr/>
        <a:lstStyle/>
        <a:p>
          <a:endParaRPr lang="pl-PL"/>
        </a:p>
      </dgm:t>
    </dgm:pt>
    <dgm:pt modelId="{B56965E9-44EA-47AA-9755-1D9A37B3BA61}" type="sibTrans" cxnId="{4E3A450D-9566-47C5-AEE2-76F20D873F59}">
      <dgm:prSet/>
      <dgm:spPr/>
      <dgm:t>
        <a:bodyPr/>
        <a:lstStyle/>
        <a:p>
          <a:endParaRPr lang="pl-PL"/>
        </a:p>
      </dgm:t>
    </dgm:pt>
    <dgm:pt modelId="{AA314C8A-1CCA-49F8-8F93-C5A842C6E3F8}">
      <dgm:prSet phldrT="[Tekst]" custT="1"/>
      <dgm:spPr/>
      <dgm:t>
        <a:bodyPr/>
        <a:lstStyle/>
        <a:p>
          <a:r>
            <a:rPr lang="pl-PL" altLang="pl-PL" sz="2400" dirty="0" smtClean="0"/>
            <a:t>oszacowanie ryzyka transmisji zakażeń drogą seksualną a drogą iniekcji.</a:t>
          </a:r>
          <a:endParaRPr lang="pl-PL" sz="2400" dirty="0"/>
        </a:p>
      </dgm:t>
    </dgm:pt>
    <dgm:pt modelId="{443489C8-5BD0-4CBA-970F-20FE616DDF67}" type="parTrans" cxnId="{E4F35983-18FF-48A1-AE2B-634468B63FE8}">
      <dgm:prSet/>
      <dgm:spPr/>
      <dgm:t>
        <a:bodyPr/>
        <a:lstStyle/>
        <a:p>
          <a:endParaRPr lang="pl-PL"/>
        </a:p>
      </dgm:t>
    </dgm:pt>
    <dgm:pt modelId="{7353D17A-796C-4063-AD26-80EC6A873175}" type="sibTrans" cxnId="{E4F35983-18FF-48A1-AE2B-634468B63FE8}">
      <dgm:prSet/>
      <dgm:spPr/>
      <dgm:t>
        <a:bodyPr/>
        <a:lstStyle/>
        <a:p>
          <a:endParaRPr lang="pl-PL"/>
        </a:p>
      </dgm:t>
    </dgm:pt>
    <dgm:pt modelId="{EF40BFEA-60F0-4D0A-972A-D4ACCABE3982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altLang="pl-PL" sz="2400" dirty="0" smtClean="0"/>
            <a:t>poznanie informacji o dostępie do </a:t>
          </a:r>
          <a:r>
            <a:rPr lang="pl-PL" altLang="pl-PL" sz="1800" dirty="0" smtClean="0"/>
            <a:t>działań prewencyjnych, diagnostyki zakażeń, leczenia osób zakażonych</a:t>
          </a:r>
          <a:endParaRPr lang="pl-PL" sz="2400" dirty="0"/>
        </a:p>
      </dgm:t>
    </dgm:pt>
    <dgm:pt modelId="{2E6FF4FD-63BA-47C5-B497-C254711AB066}" type="parTrans" cxnId="{551A212E-0591-45F0-AA27-3122D475B830}">
      <dgm:prSet/>
      <dgm:spPr/>
      <dgm:t>
        <a:bodyPr/>
        <a:lstStyle/>
        <a:p>
          <a:endParaRPr lang="pl-PL"/>
        </a:p>
      </dgm:t>
    </dgm:pt>
    <dgm:pt modelId="{1E4177AE-0073-420C-8DC0-59918C03FE79}" type="sibTrans" cxnId="{551A212E-0591-45F0-AA27-3122D475B830}">
      <dgm:prSet/>
      <dgm:spPr/>
      <dgm:t>
        <a:bodyPr/>
        <a:lstStyle/>
        <a:p>
          <a:endParaRPr lang="pl-PL"/>
        </a:p>
      </dgm:t>
    </dgm:pt>
    <dgm:pt modelId="{FFA25EDD-AD77-4C49-A396-809690B44E60}" type="pres">
      <dgm:prSet presAssocID="{AE8A71B8-A62E-4212-868E-F916A8F5ED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819F24-BF14-4F22-BCCF-3541CEFE2F4C}" type="pres">
      <dgm:prSet presAssocID="{CD9FE921-B90A-4E45-B53C-913F0A55C609}" presName="comp" presStyleCnt="0"/>
      <dgm:spPr/>
    </dgm:pt>
    <dgm:pt modelId="{37A680E4-02EC-49A0-B792-A263F7B6D88C}" type="pres">
      <dgm:prSet presAssocID="{CD9FE921-B90A-4E45-B53C-913F0A55C609}" presName="box" presStyleLbl="node1" presStyleIdx="0" presStyleCnt="5" custLinFactNeighborX="-29241" custLinFactNeighborY="-50788"/>
      <dgm:spPr/>
      <dgm:t>
        <a:bodyPr/>
        <a:lstStyle/>
        <a:p>
          <a:endParaRPr lang="pl-PL"/>
        </a:p>
      </dgm:t>
    </dgm:pt>
    <dgm:pt modelId="{E62F0B22-A787-471E-94FB-739D959A9BDF}" type="pres">
      <dgm:prSet presAssocID="{CD9FE921-B90A-4E45-B53C-913F0A55C609}" presName="img" presStyleLbl="fgImgPlace1" presStyleIdx="0" presStyleCnt="5"/>
      <dgm:spPr>
        <a:blipFill rotWithShape="1"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F8410D9-E606-40E8-B1D3-B32D632AE1CC}" type="pres">
      <dgm:prSet presAssocID="{CD9FE921-B90A-4E45-B53C-913F0A55C60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05BF29-84E4-425B-8E6E-5A46E311ABA0}" type="pres">
      <dgm:prSet presAssocID="{EF07637D-7EA9-4683-8C27-341D7CD15F05}" presName="spacer" presStyleCnt="0"/>
      <dgm:spPr/>
    </dgm:pt>
    <dgm:pt modelId="{ACF99310-1AFC-4692-9280-AAE8A783F0F7}" type="pres">
      <dgm:prSet presAssocID="{A0FBB815-5529-43D4-B76C-D42067725EC8}" presName="comp" presStyleCnt="0"/>
      <dgm:spPr/>
    </dgm:pt>
    <dgm:pt modelId="{D6846249-B8E2-41EA-B515-CF38B99D17C9}" type="pres">
      <dgm:prSet presAssocID="{A0FBB815-5529-43D4-B76C-D42067725EC8}" presName="box" presStyleLbl="node1" presStyleIdx="1" presStyleCnt="5"/>
      <dgm:spPr/>
      <dgm:t>
        <a:bodyPr/>
        <a:lstStyle/>
        <a:p>
          <a:endParaRPr lang="pl-PL"/>
        </a:p>
      </dgm:t>
    </dgm:pt>
    <dgm:pt modelId="{582FC59D-B16D-4F8D-B37C-8C7F6C7A84A6}" type="pres">
      <dgm:prSet presAssocID="{A0FBB815-5529-43D4-B76C-D42067725EC8}" presName="img" presStyleLbl="fgImgPlace1" presStyleIdx="1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6A7BB1C-E565-4161-AFEE-595765637FA1}" type="pres">
      <dgm:prSet presAssocID="{A0FBB815-5529-43D4-B76C-D42067725EC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4F7895-B777-4A2D-860C-0876A2D206D2}" type="pres">
      <dgm:prSet presAssocID="{4C5078F1-A190-4C16-8A56-5E491FAB71BA}" presName="spacer" presStyleCnt="0"/>
      <dgm:spPr/>
    </dgm:pt>
    <dgm:pt modelId="{B3E65A3D-878C-497B-84F0-B479574779D3}" type="pres">
      <dgm:prSet presAssocID="{D2ABE088-D127-4148-8F40-2A9E8ABF10B1}" presName="comp" presStyleCnt="0"/>
      <dgm:spPr/>
    </dgm:pt>
    <dgm:pt modelId="{EC6CE5DA-FBE1-4B94-B34F-A72F04E23CA7}" type="pres">
      <dgm:prSet presAssocID="{D2ABE088-D127-4148-8F40-2A9E8ABF10B1}" presName="box" presStyleLbl="node1" presStyleIdx="2" presStyleCnt="5"/>
      <dgm:spPr/>
      <dgm:t>
        <a:bodyPr/>
        <a:lstStyle/>
        <a:p>
          <a:endParaRPr lang="pl-PL"/>
        </a:p>
      </dgm:t>
    </dgm:pt>
    <dgm:pt modelId="{2524C7D0-A76E-4407-BF2F-4397EB41385D}" type="pres">
      <dgm:prSet presAssocID="{D2ABE088-D127-4148-8F40-2A9E8ABF10B1}" presName="img" presStyleLbl="fgImgPlace1" presStyleIdx="2" presStyleCnt="5"/>
      <dgm:spPr>
        <a:blipFill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86FEC56C-34BF-4DC3-90C1-3A3DE739CF28}" type="pres">
      <dgm:prSet presAssocID="{D2ABE088-D127-4148-8F40-2A9E8ABF10B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20E096-EB39-4AA9-9B86-3EC5553A5D91}" type="pres">
      <dgm:prSet presAssocID="{B56965E9-44EA-47AA-9755-1D9A37B3BA61}" presName="spacer" presStyleCnt="0"/>
      <dgm:spPr/>
    </dgm:pt>
    <dgm:pt modelId="{4679D905-6BE0-4774-BEFC-BE35A385005C}" type="pres">
      <dgm:prSet presAssocID="{AA314C8A-1CCA-49F8-8F93-C5A842C6E3F8}" presName="comp" presStyleCnt="0"/>
      <dgm:spPr/>
    </dgm:pt>
    <dgm:pt modelId="{C5379054-7ABA-4E5C-94A7-8490D58337FB}" type="pres">
      <dgm:prSet presAssocID="{AA314C8A-1CCA-49F8-8F93-C5A842C6E3F8}" presName="box" presStyleLbl="node1" presStyleIdx="3" presStyleCnt="5"/>
      <dgm:spPr/>
      <dgm:t>
        <a:bodyPr/>
        <a:lstStyle/>
        <a:p>
          <a:endParaRPr lang="pl-PL"/>
        </a:p>
      </dgm:t>
    </dgm:pt>
    <dgm:pt modelId="{A7D693E9-ADA2-41C9-AE68-9678B1255822}" type="pres">
      <dgm:prSet presAssocID="{AA314C8A-1CCA-49F8-8F93-C5A842C6E3F8}" presName="img" presStyleLbl="fgImgPlace1" presStyleIdx="3" presStyleCnt="5"/>
      <dgm:spPr>
        <a:blipFill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8A9BB670-FAB7-450D-BB20-33D8759AA3B0}" type="pres">
      <dgm:prSet presAssocID="{AA314C8A-1CCA-49F8-8F93-C5A842C6E3F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81477A-6753-46B2-866D-428A7F549A6B}" type="pres">
      <dgm:prSet presAssocID="{7353D17A-796C-4063-AD26-80EC6A873175}" presName="spacer" presStyleCnt="0"/>
      <dgm:spPr/>
    </dgm:pt>
    <dgm:pt modelId="{591D4FB4-1F35-4087-BEAE-E7DEC5D28CEB}" type="pres">
      <dgm:prSet presAssocID="{EF40BFEA-60F0-4D0A-972A-D4ACCABE3982}" presName="comp" presStyleCnt="0"/>
      <dgm:spPr/>
    </dgm:pt>
    <dgm:pt modelId="{4AF0E0E8-C539-4FE5-B740-285160895509}" type="pres">
      <dgm:prSet presAssocID="{EF40BFEA-60F0-4D0A-972A-D4ACCABE3982}" presName="box" presStyleLbl="node1" presStyleIdx="4" presStyleCnt="5"/>
      <dgm:spPr/>
      <dgm:t>
        <a:bodyPr/>
        <a:lstStyle/>
        <a:p>
          <a:endParaRPr lang="pl-PL"/>
        </a:p>
      </dgm:t>
    </dgm:pt>
    <dgm:pt modelId="{8D1946CE-CF48-44E8-92B5-8C9682C88F78}" type="pres">
      <dgm:prSet presAssocID="{EF40BFEA-60F0-4D0A-972A-D4ACCABE3982}" presName="img" presStyleLbl="fgImgPlace1" presStyleIdx="4" presStyleCnt="5"/>
      <dgm:spPr>
        <a:blipFill rotWithShape="1">
          <a:blip xmlns:r="http://schemas.openxmlformats.org/officeDocument/2006/relationships" r:embed="rId8">
            <a:grayscl/>
          </a:blip>
          <a:stretch>
            <a:fillRect/>
          </a:stretch>
        </a:blipFill>
      </dgm:spPr>
    </dgm:pt>
    <dgm:pt modelId="{005E47A5-DABF-422C-BCE8-E7DF084BF342}" type="pres">
      <dgm:prSet presAssocID="{EF40BFEA-60F0-4D0A-972A-D4ACCABE398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E82EF9-176F-4129-85C9-B6F07E49F636}" srcId="{AE8A71B8-A62E-4212-868E-F916A8F5ED50}" destId="{CD9FE921-B90A-4E45-B53C-913F0A55C609}" srcOrd="0" destOrd="0" parTransId="{A4E6F770-D344-49B6-BF65-1F5C36A0913D}" sibTransId="{EF07637D-7EA9-4683-8C27-341D7CD15F05}"/>
    <dgm:cxn modelId="{A8C76165-ABB5-47CB-B0F4-9CE9E62BE46B}" srcId="{AE8A71B8-A62E-4212-868E-F916A8F5ED50}" destId="{A0FBB815-5529-43D4-B76C-D42067725EC8}" srcOrd="1" destOrd="0" parTransId="{830090DD-D0B6-4C51-BEFE-D802E2A0538F}" sibTransId="{4C5078F1-A190-4C16-8A56-5E491FAB71BA}"/>
    <dgm:cxn modelId="{E4F35983-18FF-48A1-AE2B-634468B63FE8}" srcId="{AE8A71B8-A62E-4212-868E-F916A8F5ED50}" destId="{AA314C8A-1CCA-49F8-8F93-C5A842C6E3F8}" srcOrd="3" destOrd="0" parTransId="{443489C8-5BD0-4CBA-970F-20FE616DDF67}" sibTransId="{7353D17A-796C-4063-AD26-80EC6A873175}"/>
    <dgm:cxn modelId="{551A212E-0591-45F0-AA27-3122D475B830}" srcId="{AE8A71B8-A62E-4212-868E-F916A8F5ED50}" destId="{EF40BFEA-60F0-4D0A-972A-D4ACCABE3982}" srcOrd="4" destOrd="0" parTransId="{2E6FF4FD-63BA-47C5-B497-C254711AB066}" sibTransId="{1E4177AE-0073-420C-8DC0-59918C03FE79}"/>
    <dgm:cxn modelId="{1255D294-2C05-4657-89A0-A055A6D73205}" type="presOf" srcId="{AA314C8A-1CCA-49F8-8F93-C5A842C6E3F8}" destId="{C5379054-7ABA-4E5C-94A7-8490D58337FB}" srcOrd="0" destOrd="0" presId="urn:microsoft.com/office/officeart/2005/8/layout/vList4"/>
    <dgm:cxn modelId="{E50FCBA9-9CD8-4D77-B6B9-7DA21B7C3B07}" type="presOf" srcId="{EF40BFEA-60F0-4D0A-972A-D4ACCABE3982}" destId="{4AF0E0E8-C539-4FE5-B740-285160895509}" srcOrd="0" destOrd="0" presId="urn:microsoft.com/office/officeart/2005/8/layout/vList4"/>
    <dgm:cxn modelId="{0F6523B9-E0E4-450A-94C9-3BD75A65F10B}" type="presOf" srcId="{CD9FE921-B90A-4E45-B53C-913F0A55C609}" destId="{EF8410D9-E606-40E8-B1D3-B32D632AE1CC}" srcOrd="1" destOrd="0" presId="urn:microsoft.com/office/officeart/2005/8/layout/vList4"/>
    <dgm:cxn modelId="{D625882B-A87A-49BC-93CF-E31D211355A1}" type="presOf" srcId="{CD9FE921-B90A-4E45-B53C-913F0A55C609}" destId="{37A680E4-02EC-49A0-B792-A263F7B6D88C}" srcOrd="0" destOrd="0" presId="urn:microsoft.com/office/officeart/2005/8/layout/vList4"/>
    <dgm:cxn modelId="{CEA1D9F8-1693-453B-BC6B-D0741D17A808}" type="presOf" srcId="{AE8A71B8-A62E-4212-868E-F916A8F5ED50}" destId="{FFA25EDD-AD77-4C49-A396-809690B44E60}" srcOrd="0" destOrd="0" presId="urn:microsoft.com/office/officeart/2005/8/layout/vList4"/>
    <dgm:cxn modelId="{358BE52B-8B4C-4744-B0A2-2F86563797B3}" type="presOf" srcId="{A0FBB815-5529-43D4-B76C-D42067725EC8}" destId="{56A7BB1C-E565-4161-AFEE-595765637FA1}" srcOrd="1" destOrd="0" presId="urn:microsoft.com/office/officeart/2005/8/layout/vList4"/>
    <dgm:cxn modelId="{FEACAB53-BDAF-4A99-9243-E189E43BB8FD}" type="presOf" srcId="{EF40BFEA-60F0-4D0A-972A-D4ACCABE3982}" destId="{005E47A5-DABF-422C-BCE8-E7DF084BF342}" srcOrd="1" destOrd="0" presId="urn:microsoft.com/office/officeart/2005/8/layout/vList4"/>
    <dgm:cxn modelId="{4C2FF175-80B1-4438-838F-05E25B86B5DC}" type="presOf" srcId="{AA314C8A-1CCA-49F8-8F93-C5A842C6E3F8}" destId="{8A9BB670-FAB7-450D-BB20-33D8759AA3B0}" srcOrd="1" destOrd="0" presId="urn:microsoft.com/office/officeart/2005/8/layout/vList4"/>
    <dgm:cxn modelId="{44448F4B-6486-4018-8118-1D7505841135}" type="presOf" srcId="{A0FBB815-5529-43D4-B76C-D42067725EC8}" destId="{D6846249-B8E2-41EA-B515-CF38B99D17C9}" srcOrd="0" destOrd="0" presId="urn:microsoft.com/office/officeart/2005/8/layout/vList4"/>
    <dgm:cxn modelId="{0D0A32CA-30CB-4475-A23E-8AF4DBEB930B}" type="presOf" srcId="{D2ABE088-D127-4148-8F40-2A9E8ABF10B1}" destId="{86FEC56C-34BF-4DC3-90C1-3A3DE739CF28}" srcOrd="1" destOrd="0" presId="urn:microsoft.com/office/officeart/2005/8/layout/vList4"/>
    <dgm:cxn modelId="{BE9E44A2-13A4-4B7F-A0D1-2AD4809FBD33}" type="presOf" srcId="{D2ABE088-D127-4148-8F40-2A9E8ABF10B1}" destId="{EC6CE5DA-FBE1-4B94-B34F-A72F04E23CA7}" srcOrd="0" destOrd="0" presId="urn:microsoft.com/office/officeart/2005/8/layout/vList4"/>
    <dgm:cxn modelId="{4E3A450D-9566-47C5-AEE2-76F20D873F59}" srcId="{AE8A71B8-A62E-4212-868E-F916A8F5ED50}" destId="{D2ABE088-D127-4148-8F40-2A9E8ABF10B1}" srcOrd="2" destOrd="0" parTransId="{DD70FB89-BEAC-4C39-9FC1-B301B49367DC}" sibTransId="{B56965E9-44EA-47AA-9755-1D9A37B3BA61}"/>
    <dgm:cxn modelId="{C3B4FA7E-37ED-4690-8422-C12953982D51}" type="presParOf" srcId="{FFA25EDD-AD77-4C49-A396-809690B44E60}" destId="{A4819F24-BF14-4F22-BCCF-3541CEFE2F4C}" srcOrd="0" destOrd="0" presId="urn:microsoft.com/office/officeart/2005/8/layout/vList4"/>
    <dgm:cxn modelId="{9F9A4F1D-21A5-420D-85EF-733A92872E01}" type="presParOf" srcId="{A4819F24-BF14-4F22-BCCF-3541CEFE2F4C}" destId="{37A680E4-02EC-49A0-B792-A263F7B6D88C}" srcOrd="0" destOrd="0" presId="urn:microsoft.com/office/officeart/2005/8/layout/vList4"/>
    <dgm:cxn modelId="{4CCDF9A3-4F66-4F35-B9AE-4A2EEAEFD737}" type="presParOf" srcId="{A4819F24-BF14-4F22-BCCF-3541CEFE2F4C}" destId="{E62F0B22-A787-471E-94FB-739D959A9BDF}" srcOrd="1" destOrd="0" presId="urn:microsoft.com/office/officeart/2005/8/layout/vList4"/>
    <dgm:cxn modelId="{C8DD5214-24FF-40D9-AFB2-87E20B95165F}" type="presParOf" srcId="{A4819F24-BF14-4F22-BCCF-3541CEFE2F4C}" destId="{EF8410D9-E606-40E8-B1D3-B32D632AE1CC}" srcOrd="2" destOrd="0" presId="urn:microsoft.com/office/officeart/2005/8/layout/vList4"/>
    <dgm:cxn modelId="{9B994B4C-26F5-4E9D-8748-1EB98A0FDF35}" type="presParOf" srcId="{FFA25EDD-AD77-4C49-A396-809690B44E60}" destId="{A905BF29-84E4-425B-8E6E-5A46E311ABA0}" srcOrd="1" destOrd="0" presId="urn:microsoft.com/office/officeart/2005/8/layout/vList4"/>
    <dgm:cxn modelId="{38EA6526-4E82-4919-A92E-5C4DDBA36FCE}" type="presParOf" srcId="{FFA25EDD-AD77-4C49-A396-809690B44E60}" destId="{ACF99310-1AFC-4692-9280-AAE8A783F0F7}" srcOrd="2" destOrd="0" presId="urn:microsoft.com/office/officeart/2005/8/layout/vList4"/>
    <dgm:cxn modelId="{8B772B52-1D1C-4B2E-B80F-6779198E30DF}" type="presParOf" srcId="{ACF99310-1AFC-4692-9280-AAE8A783F0F7}" destId="{D6846249-B8E2-41EA-B515-CF38B99D17C9}" srcOrd="0" destOrd="0" presId="urn:microsoft.com/office/officeart/2005/8/layout/vList4"/>
    <dgm:cxn modelId="{252111ED-35D4-4CED-97A6-9EFE510EFE2E}" type="presParOf" srcId="{ACF99310-1AFC-4692-9280-AAE8A783F0F7}" destId="{582FC59D-B16D-4F8D-B37C-8C7F6C7A84A6}" srcOrd="1" destOrd="0" presId="urn:microsoft.com/office/officeart/2005/8/layout/vList4"/>
    <dgm:cxn modelId="{82DFA257-19A6-4943-8739-2B5D50972C86}" type="presParOf" srcId="{ACF99310-1AFC-4692-9280-AAE8A783F0F7}" destId="{56A7BB1C-E565-4161-AFEE-595765637FA1}" srcOrd="2" destOrd="0" presId="urn:microsoft.com/office/officeart/2005/8/layout/vList4"/>
    <dgm:cxn modelId="{754DA1BB-2984-4EB9-A0A0-C990B340A675}" type="presParOf" srcId="{FFA25EDD-AD77-4C49-A396-809690B44E60}" destId="{D04F7895-B777-4A2D-860C-0876A2D206D2}" srcOrd="3" destOrd="0" presId="urn:microsoft.com/office/officeart/2005/8/layout/vList4"/>
    <dgm:cxn modelId="{85F957B6-A38C-4829-8B81-B2D78619DB1D}" type="presParOf" srcId="{FFA25EDD-AD77-4C49-A396-809690B44E60}" destId="{B3E65A3D-878C-497B-84F0-B479574779D3}" srcOrd="4" destOrd="0" presId="urn:microsoft.com/office/officeart/2005/8/layout/vList4"/>
    <dgm:cxn modelId="{9FAC65F7-0D5A-4D5B-BB8D-17B86C1E4006}" type="presParOf" srcId="{B3E65A3D-878C-497B-84F0-B479574779D3}" destId="{EC6CE5DA-FBE1-4B94-B34F-A72F04E23CA7}" srcOrd="0" destOrd="0" presId="urn:microsoft.com/office/officeart/2005/8/layout/vList4"/>
    <dgm:cxn modelId="{EB6312A5-3C09-413E-9344-1E7F65A1AE0F}" type="presParOf" srcId="{B3E65A3D-878C-497B-84F0-B479574779D3}" destId="{2524C7D0-A76E-4407-BF2F-4397EB41385D}" srcOrd="1" destOrd="0" presId="urn:microsoft.com/office/officeart/2005/8/layout/vList4"/>
    <dgm:cxn modelId="{099D9026-B888-4A8F-9F55-C09DAAB53040}" type="presParOf" srcId="{B3E65A3D-878C-497B-84F0-B479574779D3}" destId="{86FEC56C-34BF-4DC3-90C1-3A3DE739CF28}" srcOrd="2" destOrd="0" presId="urn:microsoft.com/office/officeart/2005/8/layout/vList4"/>
    <dgm:cxn modelId="{C398F230-9CAF-43FB-83F6-C3481C8F9243}" type="presParOf" srcId="{FFA25EDD-AD77-4C49-A396-809690B44E60}" destId="{6720E096-EB39-4AA9-9B86-3EC5553A5D91}" srcOrd="5" destOrd="0" presId="urn:microsoft.com/office/officeart/2005/8/layout/vList4"/>
    <dgm:cxn modelId="{972AA59C-2AE8-40CA-90C2-2A180D25FBA0}" type="presParOf" srcId="{FFA25EDD-AD77-4C49-A396-809690B44E60}" destId="{4679D905-6BE0-4774-BEFC-BE35A385005C}" srcOrd="6" destOrd="0" presId="urn:microsoft.com/office/officeart/2005/8/layout/vList4"/>
    <dgm:cxn modelId="{E62844DD-51EC-4A1A-A625-97A667734EE8}" type="presParOf" srcId="{4679D905-6BE0-4774-BEFC-BE35A385005C}" destId="{C5379054-7ABA-4E5C-94A7-8490D58337FB}" srcOrd="0" destOrd="0" presId="urn:microsoft.com/office/officeart/2005/8/layout/vList4"/>
    <dgm:cxn modelId="{13D0280D-0AD0-4DE0-8D78-228F996031EA}" type="presParOf" srcId="{4679D905-6BE0-4774-BEFC-BE35A385005C}" destId="{A7D693E9-ADA2-41C9-AE68-9678B1255822}" srcOrd="1" destOrd="0" presId="urn:microsoft.com/office/officeart/2005/8/layout/vList4"/>
    <dgm:cxn modelId="{BF8D8768-B4AA-44CC-AD78-7D14005B2140}" type="presParOf" srcId="{4679D905-6BE0-4774-BEFC-BE35A385005C}" destId="{8A9BB670-FAB7-450D-BB20-33D8759AA3B0}" srcOrd="2" destOrd="0" presId="urn:microsoft.com/office/officeart/2005/8/layout/vList4"/>
    <dgm:cxn modelId="{0C72294E-8CFC-4748-A371-75B18A898B23}" type="presParOf" srcId="{FFA25EDD-AD77-4C49-A396-809690B44E60}" destId="{BB81477A-6753-46B2-866D-428A7F549A6B}" srcOrd="7" destOrd="0" presId="urn:microsoft.com/office/officeart/2005/8/layout/vList4"/>
    <dgm:cxn modelId="{5EDCECDE-565D-431D-9AE4-BF3C8595DD6F}" type="presParOf" srcId="{FFA25EDD-AD77-4C49-A396-809690B44E60}" destId="{591D4FB4-1F35-4087-BEAE-E7DEC5D28CEB}" srcOrd="8" destOrd="0" presId="urn:microsoft.com/office/officeart/2005/8/layout/vList4"/>
    <dgm:cxn modelId="{72EF24CF-7223-4887-BEF6-D26331457215}" type="presParOf" srcId="{591D4FB4-1F35-4087-BEAE-E7DEC5D28CEB}" destId="{4AF0E0E8-C539-4FE5-B740-285160895509}" srcOrd="0" destOrd="0" presId="urn:microsoft.com/office/officeart/2005/8/layout/vList4"/>
    <dgm:cxn modelId="{671F0934-5F4C-45DE-B423-0EF7F6350B2E}" type="presParOf" srcId="{591D4FB4-1F35-4087-BEAE-E7DEC5D28CEB}" destId="{8D1946CE-CF48-44E8-92B5-8C9682C88F78}" srcOrd="1" destOrd="0" presId="urn:microsoft.com/office/officeart/2005/8/layout/vList4"/>
    <dgm:cxn modelId="{9334DA8C-B8B4-4A7C-ABFC-8051AE869473}" type="presParOf" srcId="{591D4FB4-1F35-4087-BEAE-E7DEC5D28CEB}" destId="{005E47A5-DABF-422C-BCE8-E7DF084BF3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4A54B0-46BF-4100-9A60-073F402DDA65}" type="doc">
      <dgm:prSet loTypeId="urn:microsoft.com/office/officeart/2005/8/layout/venn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F65AEF0F-202E-4B7A-AA63-15CE3E6751CF}">
      <dgm:prSet phldrT="[Tekst]" custT="1"/>
      <dgm:spPr/>
      <dgm:t>
        <a:bodyPr/>
        <a:lstStyle/>
        <a:p>
          <a:endParaRPr lang="pl-PL" sz="1600" dirty="0"/>
        </a:p>
      </dgm:t>
    </dgm:pt>
    <dgm:pt modelId="{9D222899-E732-477B-83DF-4931B2950481}" type="parTrans" cxnId="{E055B669-69A5-4A75-B842-3B4D184F9409}">
      <dgm:prSet/>
      <dgm:spPr/>
      <dgm:t>
        <a:bodyPr/>
        <a:lstStyle/>
        <a:p>
          <a:endParaRPr lang="pl-PL"/>
        </a:p>
      </dgm:t>
    </dgm:pt>
    <dgm:pt modelId="{31FB3AE7-97F9-4D43-A38F-0467D1F3DBB8}" type="sibTrans" cxnId="{E055B669-69A5-4A75-B842-3B4D184F9409}">
      <dgm:prSet/>
      <dgm:spPr/>
      <dgm:t>
        <a:bodyPr/>
        <a:lstStyle/>
        <a:p>
          <a:endParaRPr lang="pl-PL"/>
        </a:p>
      </dgm:t>
    </dgm:pt>
    <dgm:pt modelId="{8B89CF9C-348B-4190-8650-E080B453C2D5}">
      <dgm:prSet phldrT="[Tekst]" custT="1"/>
      <dgm:spPr/>
      <dgm:t>
        <a:bodyPr/>
        <a:lstStyle/>
        <a:p>
          <a:endParaRPr lang="pl-PL" sz="900" dirty="0"/>
        </a:p>
      </dgm:t>
    </dgm:pt>
    <dgm:pt modelId="{3E8A9D2D-8E29-4800-895A-F04FC7C493EF}" type="parTrans" cxnId="{D46CBE5E-C2BE-4635-8EFB-75FA101613A7}">
      <dgm:prSet/>
      <dgm:spPr/>
      <dgm:t>
        <a:bodyPr/>
        <a:lstStyle/>
        <a:p>
          <a:endParaRPr lang="pl-PL"/>
        </a:p>
      </dgm:t>
    </dgm:pt>
    <dgm:pt modelId="{29EB4CF5-641E-4E4A-B81C-168AA72A4B4C}" type="sibTrans" cxnId="{D46CBE5E-C2BE-4635-8EFB-75FA101613A7}">
      <dgm:prSet/>
      <dgm:spPr/>
      <dgm:t>
        <a:bodyPr/>
        <a:lstStyle/>
        <a:p>
          <a:endParaRPr lang="pl-PL"/>
        </a:p>
      </dgm:t>
    </dgm:pt>
    <dgm:pt modelId="{CDEC35A9-19CE-44F7-8F38-0FBC3505F03D}" type="pres">
      <dgm:prSet presAssocID="{C24A54B0-46BF-4100-9A60-073F402DDA6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D75AB9B-2C14-4434-8C54-D05154944632}" type="pres">
      <dgm:prSet presAssocID="{C24A54B0-46BF-4100-9A60-073F402DDA65}" presName="comp1" presStyleCnt="0"/>
      <dgm:spPr/>
      <dgm:t>
        <a:bodyPr/>
        <a:lstStyle/>
        <a:p>
          <a:endParaRPr lang="pl-PL"/>
        </a:p>
      </dgm:t>
    </dgm:pt>
    <dgm:pt modelId="{7D36F183-B57B-4C94-8FEB-3D42798C382C}" type="pres">
      <dgm:prSet presAssocID="{C24A54B0-46BF-4100-9A60-073F402DDA65}" presName="circle1" presStyleLbl="node1" presStyleIdx="0" presStyleCnt="2"/>
      <dgm:spPr/>
      <dgm:t>
        <a:bodyPr/>
        <a:lstStyle/>
        <a:p>
          <a:endParaRPr lang="pl-PL"/>
        </a:p>
      </dgm:t>
    </dgm:pt>
    <dgm:pt modelId="{9912A21D-917E-4F35-B7EE-225834A5FFAE}" type="pres">
      <dgm:prSet presAssocID="{C24A54B0-46BF-4100-9A60-073F402DDA65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98C7ED-2799-4A12-9906-BB2DF87E82F6}" type="pres">
      <dgm:prSet presAssocID="{C24A54B0-46BF-4100-9A60-073F402DDA65}" presName="comp2" presStyleCnt="0"/>
      <dgm:spPr/>
      <dgm:t>
        <a:bodyPr/>
        <a:lstStyle/>
        <a:p>
          <a:endParaRPr lang="pl-PL"/>
        </a:p>
      </dgm:t>
    </dgm:pt>
    <dgm:pt modelId="{21B9505A-A949-4FAA-B4C8-3767189F49E4}" type="pres">
      <dgm:prSet presAssocID="{C24A54B0-46BF-4100-9A60-073F402DDA65}" presName="circle2" presStyleLbl="node1" presStyleIdx="1" presStyleCnt="2" custScaleX="98862" custScaleY="90023"/>
      <dgm:spPr/>
      <dgm:t>
        <a:bodyPr/>
        <a:lstStyle/>
        <a:p>
          <a:endParaRPr lang="pl-PL"/>
        </a:p>
      </dgm:t>
    </dgm:pt>
    <dgm:pt modelId="{0BE775C3-48A2-4015-9545-6ED53F3ED347}" type="pres">
      <dgm:prSet presAssocID="{C24A54B0-46BF-4100-9A60-073F402DDA65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055B669-69A5-4A75-B842-3B4D184F9409}" srcId="{C24A54B0-46BF-4100-9A60-073F402DDA65}" destId="{F65AEF0F-202E-4B7A-AA63-15CE3E6751CF}" srcOrd="0" destOrd="0" parTransId="{9D222899-E732-477B-83DF-4931B2950481}" sibTransId="{31FB3AE7-97F9-4D43-A38F-0467D1F3DBB8}"/>
    <dgm:cxn modelId="{C334A714-92B7-457B-A575-AF98FD91B1F4}" type="presOf" srcId="{8B89CF9C-348B-4190-8650-E080B453C2D5}" destId="{21B9505A-A949-4FAA-B4C8-3767189F49E4}" srcOrd="0" destOrd="0" presId="urn:microsoft.com/office/officeart/2005/8/layout/venn2"/>
    <dgm:cxn modelId="{AA9C9718-EEBE-4BE2-8469-7903CF26AB19}" type="presOf" srcId="{F65AEF0F-202E-4B7A-AA63-15CE3E6751CF}" destId="{7D36F183-B57B-4C94-8FEB-3D42798C382C}" srcOrd="0" destOrd="0" presId="urn:microsoft.com/office/officeart/2005/8/layout/venn2"/>
    <dgm:cxn modelId="{25D285E6-60BF-419D-A681-2C107A042F26}" type="presOf" srcId="{C24A54B0-46BF-4100-9A60-073F402DDA65}" destId="{CDEC35A9-19CE-44F7-8F38-0FBC3505F03D}" srcOrd="0" destOrd="0" presId="urn:microsoft.com/office/officeart/2005/8/layout/venn2"/>
    <dgm:cxn modelId="{0C525666-15BD-405A-9380-839B8C6AB81B}" type="presOf" srcId="{8B89CF9C-348B-4190-8650-E080B453C2D5}" destId="{0BE775C3-48A2-4015-9545-6ED53F3ED347}" srcOrd="1" destOrd="0" presId="urn:microsoft.com/office/officeart/2005/8/layout/venn2"/>
    <dgm:cxn modelId="{807E6F71-20D1-434A-A773-9F5F4CF2E347}" type="presOf" srcId="{F65AEF0F-202E-4B7A-AA63-15CE3E6751CF}" destId="{9912A21D-917E-4F35-B7EE-225834A5FFAE}" srcOrd="1" destOrd="0" presId="urn:microsoft.com/office/officeart/2005/8/layout/venn2"/>
    <dgm:cxn modelId="{D46CBE5E-C2BE-4635-8EFB-75FA101613A7}" srcId="{C24A54B0-46BF-4100-9A60-073F402DDA65}" destId="{8B89CF9C-348B-4190-8650-E080B453C2D5}" srcOrd="1" destOrd="0" parTransId="{3E8A9D2D-8E29-4800-895A-F04FC7C493EF}" sibTransId="{29EB4CF5-641E-4E4A-B81C-168AA72A4B4C}"/>
    <dgm:cxn modelId="{D8ABDAE1-957A-4CAA-992A-F8F577266FCA}" type="presParOf" srcId="{CDEC35A9-19CE-44F7-8F38-0FBC3505F03D}" destId="{5D75AB9B-2C14-4434-8C54-D05154944632}" srcOrd="0" destOrd="0" presId="urn:microsoft.com/office/officeart/2005/8/layout/venn2"/>
    <dgm:cxn modelId="{D3A36160-C581-4A14-A973-35517689F15F}" type="presParOf" srcId="{5D75AB9B-2C14-4434-8C54-D05154944632}" destId="{7D36F183-B57B-4C94-8FEB-3D42798C382C}" srcOrd="0" destOrd="0" presId="urn:microsoft.com/office/officeart/2005/8/layout/venn2"/>
    <dgm:cxn modelId="{09C7C1FF-ACA9-4B37-9813-3BEB8C2C11F9}" type="presParOf" srcId="{5D75AB9B-2C14-4434-8C54-D05154944632}" destId="{9912A21D-917E-4F35-B7EE-225834A5FFAE}" srcOrd="1" destOrd="0" presId="urn:microsoft.com/office/officeart/2005/8/layout/venn2"/>
    <dgm:cxn modelId="{9F3FDFB7-27B5-4984-B0A9-4BDA2A91C689}" type="presParOf" srcId="{CDEC35A9-19CE-44F7-8F38-0FBC3505F03D}" destId="{6298C7ED-2799-4A12-9906-BB2DF87E82F6}" srcOrd="1" destOrd="0" presId="urn:microsoft.com/office/officeart/2005/8/layout/venn2"/>
    <dgm:cxn modelId="{4F51BD38-D781-49E3-BC74-19D3B0190189}" type="presParOf" srcId="{6298C7ED-2799-4A12-9906-BB2DF87E82F6}" destId="{21B9505A-A949-4FAA-B4C8-3767189F49E4}" srcOrd="0" destOrd="0" presId="urn:microsoft.com/office/officeart/2005/8/layout/venn2"/>
    <dgm:cxn modelId="{D365DCDF-987D-4400-9B46-5342634DF20C}" type="presParOf" srcId="{6298C7ED-2799-4A12-9906-BB2DF87E82F6}" destId="{0BE775C3-48A2-4015-9545-6ED53F3ED3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26AEC2-9857-4571-A626-B0F912BD9940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BBDD909-B31E-4704-9C6F-65A77DB5B7DB}">
      <dgm:prSet phldrT="[Tekst]" custT="1"/>
      <dgm:spPr/>
      <dgm:t>
        <a:bodyPr/>
        <a:lstStyle/>
        <a:p>
          <a:r>
            <a:rPr lang="pl-PL" sz="3200" smtClean="0"/>
            <a:t>63%</a:t>
          </a:r>
          <a:endParaRPr lang="pl-PL" sz="3200" dirty="0"/>
        </a:p>
      </dgm:t>
    </dgm:pt>
    <dgm:pt modelId="{6DE139C9-9F28-44AF-9072-ADA145C7D497}" type="parTrans" cxnId="{0C3B2A60-FE45-4A09-8563-929767B65A75}">
      <dgm:prSet/>
      <dgm:spPr/>
      <dgm:t>
        <a:bodyPr/>
        <a:lstStyle/>
        <a:p>
          <a:endParaRPr lang="pl-PL"/>
        </a:p>
      </dgm:t>
    </dgm:pt>
    <dgm:pt modelId="{2C11A488-E12E-45DC-87D8-9F5FB870D11B}" type="sibTrans" cxnId="{0C3B2A60-FE45-4A09-8563-929767B65A75}">
      <dgm:prSet/>
      <dgm:spPr/>
      <dgm:t>
        <a:bodyPr/>
        <a:lstStyle/>
        <a:p>
          <a:endParaRPr lang="pl-PL"/>
        </a:p>
      </dgm:t>
    </dgm:pt>
    <dgm:pt modelId="{44A3D9EA-B5CC-4DB5-B9C8-A26916C71DEB}">
      <dgm:prSet phldrT="[Tekst]" custT="1"/>
      <dgm:spPr/>
      <dgm:t>
        <a:bodyPr/>
        <a:lstStyle/>
        <a:p>
          <a:r>
            <a:rPr lang="pl-PL" sz="1200" dirty="0" smtClean="0"/>
            <a:t>21%</a:t>
          </a:r>
        </a:p>
        <a:p>
          <a:r>
            <a:rPr lang="pl-PL" sz="1200" dirty="0" smtClean="0"/>
            <a:t>wciąganie </a:t>
          </a:r>
          <a:endParaRPr lang="pl-PL" sz="1200" dirty="0"/>
        </a:p>
      </dgm:t>
    </dgm:pt>
    <dgm:pt modelId="{F78083AC-6346-442A-B8E5-21511B8AE43B}" type="parTrans" cxnId="{A2A3C0DE-5EBD-4B47-88A9-DB9E5F69F6E5}">
      <dgm:prSet/>
      <dgm:spPr/>
      <dgm:t>
        <a:bodyPr/>
        <a:lstStyle/>
        <a:p>
          <a:endParaRPr lang="pl-PL"/>
        </a:p>
      </dgm:t>
    </dgm:pt>
    <dgm:pt modelId="{CE4A7B2C-82AD-4A0B-9203-A2BB880BED53}" type="sibTrans" cxnId="{A2A3C0DE-5EBD-4B47-88A9-DB9E5F69F6E5}">
      <dgm:prSet/>
      <dgm:spPr/>
      <dgm:t>
        <a:bodyPr/>
        <a:lstStyle/>
        <a:p>
          <a:endParaRPr lang="pl-PL"/>
        </a:p>
      </dgm:t>
    </dgm:pt>
    <dgm:pt modelId="{FE569A34-BDC2-4886-8BDF-96CDCE0AFB7B}">
      <dgm:prSet phldrT="[Tekst]" custT="1"/>
      <dgm:spPr/>
      <dgm:t>
        <a:bodyPr/>
        <a:lstStyle/>
        <a:p>
          <a:r>
            <a:rPr lang="pl-PL" sz="1200" dirty="0" smtClean="0"/>
            <a:t>29% palenie</a:t>
          </a:r>
          <a:endParaRPr lang="pl-PL" sz="1200" dirty="0"/>
        </a:p>
      </dgm:t>
    </dgm:pt>
    <dgm:pt modelId="{FCAB0631-00AC-47AE-B6DE-59123A4FC291}" type="parTrans" cxnId="{83CEF734-4D18-4790-AB8D-A74CB43ED1D1}">
      <dgm:prSet/>
      <dgm:spPr/>
      <dgm:t>
        <a:bodyPr/>
        <a:lstStyle/>
        <a:p>
          <a:endParaRPr lang="pl-PL"/>
        </a:p>
      </dgm:t>
    </dgm:pt>
    <dgm:pt modelId="{D0AAA97A-1B31-4F48-BB91-6D12850FA3CD}" type="sibTrans" cxnId="{83CEF734-4D18-4790-AB8D-A74CB43ED1D1}">
      <dgm:prSet/>
      <dgm:spPr/>
      <dgm:t>
        <a:bodyPr/>
        <a:lstStyle/>
        <a:p>
          <a:endParaRPr lang="pl-PL"/>
        </a:p>
      </dgm:t>
    </dgm:pt>
    <dgm:pt modelId="{20969B32-0F69-40CB-B6B2-4135342CFF8A}">
      <dgm:prSet phldrT="[Tekst]" phldr="1"/>
      <dgm:spPr/>
      <dgm:t>
        <a:bodyPr/>
        <a:lstStyle/>
        <a:p>
          <a:endParaRPr lang="pl-PL"/>
        </a:p>
      </dgm:t>
    </dgm:pt>
    <dgm:pt modelId="{E1F0A1F7-1633-4D42-921A-5512CCF9ACBB}" type="parTrans" cxnId="{A9D435AA-FACE-4A69-983B-28DC10AB2D62}">
      <dgm:prSet/>
      <dgm:spPr/>
      <dgm:t>
        <a:bodyPr/>
        <a:lstStyle/>
        <a:p>
          <a:endParaRPr lang="pl-PL"/>
        </a:p>
      </dgm:t>
    </dgm:pt>
    <dgm:pt modelId="{D4883C25-4B2B-4E92-94C2-EDD6ED4E55E1}" type="sibTrans" cxnId="{A9D435AA-FACE-4A69-983B-28DC10AB2D62}">
      <dgm:prSet/>
      <dgm:spPr/>
      <dgm:t>
        <a:bodyPr/>
        <a:lstStyle/>
        <a:p>
          <a:endParaRPr lang="pl-PL"/>
        </a:p>
      </dgm:t>
    </dgm:pt>
    <dgm:pt modelId="{80663FB2-E9CC-45DB-960E-894E33F57FD4}">
      <dgm:prSet phldrT="[Tekst]" custT="1"/>
      <dgm:spPr/>
      <dgm:t>
        <a:bodyPr/>
        <a:lstStyle/>
        <a:p>
          <a:r>
            <a:rPr lang="pl-PL" sz="2400" dirty="0" smtClean="0"/>
            <a:t>71% iniekcje</a:t>
          </a:r>
          <a:endParaRPr lang="pl-PL" sz="2400" dirty="0"/>
        </a:p>
      </dgm:t>
    </dgm:pt>
    <dgm:pt modelId="{EFF604A2-F49A-41D3-B48D-897D6FDB68AA}" type="parTrans" cxnId="{1AEFF644-4ABE-4E64-B23B-19C9E1A5C394}">
      <dgm:prSet/>
      <dgm:spPr/>
      <dgm:t>
        <a:bodyPr/>
        <a:lstStyle/>
        <a:p>
          <a:endParaRPr lang="pl-PL"/>
        </a:p>
      </dgm:t>
    </dgm:pt>
    <dgm:pt modelId="{408EF991-578F-4130-9D7D-9BE2C0F1EDD2}" type="sibTrans" cxnId="{1AEFF644-4ABE-4E64-B23B-19C9E1A5C394}">
      <dgm:prSet/>
      <dgm:spPr/>
      <dgm:t>
        <a:bodyPr/>
        <a:lstStyle/>
        <a:p>
          <a:endParaRPr lang="pl-PL"/>
        </a:p>
      </dgm:t>
    </dgm:pt>
    <dgm:pt modelId="{35DA448F-3312-43EA-B456-80C6EA6229FA}">
      <dgm:prSet phldrT="[Tekst]" phldr="1"/>
      <dgm:spPr/>
      <dgm:t>
        <a:bodyPr/>
        <a:lstStyle/>
        <a:p>
          <a:endParaRPr lang="pl-PL"/>
        </a:p>
      </dgm:t>
    </dgm:pt>
    <dgm:pt modelId="{A8E39400-298A-48E8-86DD-AB82BC01D5F5}" type="parTrans" cxnId="{C7956C24-D8F3-4F1A-B0CB-8C618D089727}">
      <dgm:prSet/>
      <dgm:spPr/>
      <dgm:t>
        <a:bodyPr/>
        <a:lstStyle/>
        <a:p>
          <a:endParaRPr lang="pl-PL"/>
        </a:p>
      </dgm:t>
    </dgm:pt>
    <dgm:pt modelId="{DF057A77-51C3-4292-BF3A-AA4EB9D3E3D1}" type="sibTrans" cxnId="{C7956C24-D8F3-4F1A-B0CB-8C618D089727}">
      <dgm:prSet/>
      <dgm:spPr/>
      <dgm:t>
        <a:bodyPr/>
        <a:lstStyle/>
        <a:p>
          <a:endParaRPr lang="pl-PL"/>
        </a:p>
      </dgm:t>
    </dgm:pt>
    <dgm:pt modelId="{1D2A1BA3-7BE5-482B-9E98-8690EB4B3DD4}">
      <dgm:prSet phldrT="[Tekst]"/>
      <dgm:spPr/>
      <dgm:t>
        <a:bodyPr/>
        <a:lstStyle/>
        <a:p>
          <a:endParaRPr lang="pl-PL" dirty="0"/>
        </a:p>
      </dgm:t>
    </dgm:pt>
    <dgm:pt modelId="{126505F8-6FE0-40F5-BD4A-5FD89B1038FF}" type="parTrans" cxnId="{0EFC8F8E-66C9-4D31-8991-590107501855}">
      <dgm:prSet/>
      <dgm:spPr/>
      <dgm:t>
        <a:bodyPr/>
        <a:lstStyle/>
        <a:p>
          <a:endParaRPr lang="pl-PL"/>
        </a:p>
      </dgm:t>
    </dgm:pt>
    <dgm:pt modelId="{9AF1B226-D2E9-4F2D-B060-46A21E0717FB}" type="sibTrans" cxnId="{0EFC8F8E-66C9-4D31-8991-590107501855}">
      <dgm:prSet/>
      <dgm:spPr/>
      <dgm:t>
        <a:bodyPr/>
        <a:lstStyle/>
        <a:p>
          <a:endParaRPr lang="pl-PL"/>
        </a:p>
      </dgm:t>
    </dgm:pt>
    <dgm:pt modelId="{2F324C81-320D-4114-A1D7-AB86136095F6}">
      <dgm:prSet phldrT="[Tekst]" custLinFactX="-61822" custLinFactNeighborX="-100000" custLinFactNeighborY="-15291"/>
      <dgm:spPr/>
      <dgm:t>
        <a:bodyPr/>
        <a:lstStyle/>
        <a:p>
          <a:endParaRPr lang="pl-PL"/>
        </a:p>
      </dgm:t>
    </dgm:pt>
    <dgm:pt modelId="{AD8A9B4D-E4C3-47F5-8264-3798A9D9AD4A}" type="parTrans" cxnId="{1A5A671A-E8FB-4944-A7E0-B799E67E21B3}">
      <dgm:prSet/>
      <dgm:spPr/>
      <dgm:t>
        <a:bodyPr/>
        <a:lstStyle/>
        <a:p>
          <a:endParaRPr lang="pl-PL"/>
        </a:p>
      </dgm:t>
    </dgm:pt>
    <dgm:pt modelId="{20AB5F02-303E-43D5-A153-5D15D592BE9F}" type="sibTrans" cxnId="{1A5A671A-E8FB-4944-A7E0-B799E67E21B3}">
      <dgm:prSet/>
      <dgm:spPr/>
      <dgm:t>
        <a:bodyPr/>
        <a:lstStyle/>
        <a:p>
          <a:endParaRPr lang="pl-PL"/>
        </a:p>
      </dgm:t>
    </dgm:pt>
    <dgm:pt modelId="{B7D92173-C4E6-4E72-AEFD-FF775577A2DF}">
      <dgm:prSet phldrT="[Tekst]"/>
      <dgm:spPr/>
      <dgm:t>
        <a:bodyPr/>
        <a:lstStyle/>
        <a:p>
          <a:r>
            <a:rPr lang="pl-PL" dirty="0" smtClean="0">
              <a:noFill/>
            </a:rPr>
            <a:t>6%</a:t>
          </a:r>
        </a:p>
        <a:p>
          <a:r>
            <a:rPr lang="pl-PL" dirty="0" smtClean="0">
              <a:noFill/>
            </a:rPr>
            <a:t>jedzenie / picie</a:t>
          </a:r>
          <a:endParaRPr lang="pl-PL" dirty="0">
            <a:noFill/>
          </a:endParaRPr>
        </a:p>
      </dgm:t>
    </dgm:pt>
    <dgm:pt modelId="{895AC317-B57E-4B45-9E3E-44E04A3EF5C1}" type="parTrans" cxnId="{021E420D-3DEB-46D7-AA2E-F2F7CF61BA7E}">
      <dgm:prSet/>
      <dgm:spPr/>
      <dgm:t>
        <a:bodyPr/>
        <a:lstStyle/>
        <a:p>
          <a:endParaRPr lang="pl-PL"/>
        </a:p>
      </dgm:t>
    </dgm:pt>
    <dgm:pt modelId="{53CFE9F3-58A9-446F-A9C0-6BB5B31B711C}" type="sibTrans" cxnId="{021E420D-3DEB-46D7-AA2E-F2F7CF61BA7E}">
      <dgm:prSet/>
      <dgm:spPr/>
      <dgm:t>
        <a:bodyPr/>
        <a:lstStyle/>
        <a:p>
          <a:endParaRPr lang="pl-PL"/>
        </a:p>
      </dgm:t>
    </dgm:pt>
    <dgm:pt modelId="{0841F1A4-FE6A-48AB-AA87-6D4F84E1ED09}" type="pres">
      <dgm:prSet presAssocID="{2A26AEC2-9857-4571-A626-B0F912BD994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0C39E546-5974-449B-A361-05B96EAAD75A}" type="pres">
      <dgm:prSet presAssocID="{BBBDD909-B31E-4704-9C6F-65A77DB5B7DB}" presName="Parent" presStyleLbl="node0" presStyleIdx="0" presStyleCnt="1" custLinFactNeighborX="7426" custLinFactNeighborY="6015">
        <dgm:presLayoutVars>
          <dgm:chMax val="5"/>
          <dgm:chPref val="5"/>
        </dgm:presLayoutVars>
      </dgm:prSet>
      <dgm:spPr/>
      <dgm:t>
        <a:bodyPr/>
        <a:lstStyle/>
        <a:p>
          <a:endParaRPr lang="pl-PL"/>
        </a:p>
      </dgm:t>
    </dgm:pt>
    <dgm:pt modelId="{07D60064-88A8-45BD-A472-4B0FEAA6C9F7}" type="pres">
      <dgm:prSet presAssocID="{BBBDD909-B31E-4704-9C6F-65A77DB5B7DB}" presName="Accent2" presStyleLbl="node1" presStyleIdx="0" presStyleCnt="19"/>
      <dgm:spPr/>
      <dgm:t>
        <a:bodyPr/>
        <a:lstStyle/>
        <a:p>
          <a:endParaRPr lang="pl-PL"/>
        </a:p>
      </dgm:t>
    </dgm:pt>
    <dgm:pt modelId="{5B8FF062-7F25-4A2A-8D11-4A9F9BC4F5BD}" type="pres">
      <dgm:prSet presAssocID="{BBBDD909-B31E-4704-9C6F-65A77DB5B7DB}" presName="Accent3" presStyleLbl="node1" presStyleIdx="1" presStyleCnt="19"/>
      <dgm:spPr/>
      <dgm:t>
        <a:bodyPr/>
        <a:lstStyle/>
        <a:p>
          <a:endParaRPr lang="pl-PL"/>
        </a:p>
      </dgm:t>
    </dgm:pt>
    <dgm:pt modelId="{8008FF95-25FA-41B9-B97F-0CCFA7AE0151}" type="pres">
      <dgm:prSet presAssocID="{BBBDD909-B31E-4704-9C6F-65A77DB5B7DB}" presName="Accent4" presStyleLbl="node1" presStyleIdx="2" presStyleCnt="19"/>
      <dgm:spPr/>
      <dgm:t>
        <a:bodyPr/>
        <a:lstStyle/>
        <a:p>
          <a:endParaRPr lang="pl-PL"/>
        </a:p>
      </dgm:t>
    </dgm:pt>
    <dgm:pt modelId="{EDDCAC6D-193B-469D-879F-B5CF57EDBB71}" type="pres">
      <dgm:prSet presAssocID="{BBBDD909-B31E-4704-9C6F-65A77DB5B7DB}" presName="Accent5" presStyleLbl="node1" presStyleIdx="3" presStyleCnt="19"/>
      <dgm:spPr/>
      <dgm:t>
        <a:bodyPr/>
        <a:lstStyle/>
        <a:p>
          <a:endParaRPr lang="pl-PL"/>
        </a:p>
      </dgm:t>
    </dgm:pt>
    <dgm:pt modelId="{4F7A1813-A737-4835-85E1-5823D4D39BAE}" type="pres">
      <dgm:prSet presAssocID="{BBBDD909-B31E-4704-9C6F-65A77DB5B7DB}" presName="Accent6" presStyleLbl="node1" presStyleIdx="4" presStyleCnt="19"/>
      <dgm:spPr/>
      <dgm:t>
        <a:bodyPr/>
        <a:lstStyle/>
        <a:p>
          <a:endParaRPr lang="pl-PL"/>
        </a:p>
      </dgm:t>
    </dgm:pt>
    <dgm:pt modelId="{C41A1231-2F0B-4CA5-8BCD-530E741D486C}" type="pres">
      <dgm:prSet presAssocID="{44A3D9EA-B5CC-4DB5-B9C8-A26916C71DEB}" presName="Child1" presStyleLbl="node1" presStyleIdx="5" presStyleCnt="19" custScaleX="124814" custScaleY="12446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83C80421-F450-4A81-9815-7649DC26F8F3}" type="pres">
      <dgm:prSet presAssocID="{44A3D9EA-B5CC-4DB5-B9C8-A26916C71DEB}" presName="Accent7" presStyleCnt="0"/>
      <dgm:spPr/>
      <dgm:t>
        <a:bodyPr/>
        <a:lstStyle/>
        <a:p>
          <a:endParaRPr lang="pl-PL"/>
        </a:p>
      </dgm:t>
    </dgm:pt>
    <dgm:pt modelId="{7E1296FC-8CC2-46B5-A6F9-15421F2D1E21}" type="pres">
      <dgm:prSet presAssocID="{44A3D9EA-B5CC-4DB5-B9C8-A26916C71DEB}" presName="AccentHold1" presStyleLbl="node1" presStyleIdx="6" presStyleCnt="19"/>
      <dgm:spPr/>
      <dgm:t>
        <a:bodyPr/>
        <a:lstStyle/>
        <a:p>
          <a:endParaRPr lang="pl-PL"/>
        </a:p>
      </dgm:t>
    </dgm:pt>
    <dgm:pt modelId="{C02191C4-4434-43F3-B94B-96A7A0F18821}" type="pres">
      <dgm:prSet presAssocID="{44A3D9EA-B5CC-4DB5-B9C8-A26916C71DEB}" presName="Accent8" presStyleCnt="0"/>
      <dgm:spPr/>
      <dgm:t>
        <a:bodyPr/>
        <a:lstStyle/>
        <a:p>
          <a:endParaRPr lang="pl-PL"/>
        </a:p>
      </dgm:t>
    </dgm:pt>
    <dgm:pt modelId="{861E142C-F41C-4765-9EE4-F49F31C156C8}" type="pres">
      <dgm:prSet presAssocID="{44A3D9EA-B5CC-4DB5-B9C8-A26916C71DEB}" presName="AccentHold2" presStyleLbl="node1" presStyleIdx="7" presStyleCnt="19"/>
      <dgm:spPr/>
      <dgm:t>
        <a:bodyPr/>
        <a:lstStyle/>
        <a:p>
          <a:endParaRPr lang="pl-PL"/>
        </a:p>
      </dgm:t>
    </dgm:pt>
    <dgm:pt modelId="{60B66D4B-2B96-4434-8449-60C4997E374B}" type="pres">
      <dgm:prSet presAssocID="{FE569A34-BDC2-4886-8BDF-96CDCE0AFB7B}" presName="Child2" presStyleLbl="node1" presStyleIdx="8" presStyleCnt="19" custScaleX="87672" custScaleY="88614" custLinFactNeighborX="-87681" custLinFactNeighborY="-2096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38E11B1A-A61C-4170-ABA9-0FEE895749EE}" type="pres">
      <dgm:prSet presAssocID="{FE569A34-BDC2-4886-8BDF-96CDCE0AFB7B}" presName="Accent9" presStyleCnt="0"/>
      <dgm:spPr/>
      <dgm:t>
        <a:bodyPr/>
        <a:lstStyle/>
        <a:p>
          <a:endParaRPr lang="pl-PL"/>
        </a:p>
      </dgm:t>
    </dgm:pt>
    <dgm:pt modelId="{6F0C8C06-72CF-4F7F-8DAB-CFA8217CA195}" type="pres">
      <dgm:prSet presAssocID="{FE569A34-BDC2-4886-8BDF-96CDCE0AFB7B}" presName="AccentHold1" presStyleLbl="node1" presStyleIdx="9" presStyleCnt="19"/>
      <dgm:spPr/>
      <dgm:t>
        <a:bodyPr/>
        <a:lstStyle/>
        <a:p>
          <a:endParaRPr lang="pl-PL"/>
        </a:p>
      </dgm:t>
    </dgm:pt>
    <dgm:pt modelId="{056A0186-53A8-4D2C-93C4-39CDD0181D1D}" type="pres">
      <dgm:prSet presAssocID="{FE569A34-BDC2-4886-8BDF-96CDCE0AFB7B}" presName="Accent10" presStyleCnt="0"/>
      <dgm:spPr/>
      <dgm:t>
        <a:bodyPr/>
        <a:lstStyle/>
        <a:p>
          <a:endParaRPr lang="pl-PL"/>
        </a:p>
      </dgm:t>
    </dgm:pt>
    <dgm:pt modelId="{8C6B0C33-4924-49A7-9500-4649BF60FF33}" type="pres">
      <dgm:prSet presAssocID="{FE569A34-BDC2-4886-8BDF-96CDCE0AFB7B}" presName="AccentHold2" presStyleLbl="node1" presStyleIdx="10" presStyleCnt="19"/>
      <dgm:spPr/>
      <dgm:t>
        <a:bodyPr/>
        <a:lstStyle/>
        <a:p>
          <a:endParaRPr lang="pl-PL"/>
        </a:p>
      </dgm:t>
    </dgm:pt>
    <dgm:pt modelId="{6AB180B0-360E-43ED-8412-E00A25442CA5}" type="pres">
      <dgm:prSet presAssocID="{FE569A34-BDC2-4886-8BDF-96CDCE0AFB7B}" presName="Accent11" presStyleCnt="0"/>
      <dgm:spPr/>
      <dgm:t>
        <a:bodyPr/>
        <a:lstStyle/>
        <a:p>
          <a:endParaRPr lang="pl-PL"/>
        </a:p>
      </dgm:t>
    </dgm:pt>
    <dgm:pt modelId="{A72678AA-1C7D-426F-94B4-95DE8728CEF1}" type="pres">
      <dgm:prSet presAssocID="{FE569A34-BDC2-4886-8BDF-96CDCE0AFB7B}" presName="AccentHold3" presStyleLbl="node1" presStyleIdx="11" presStyleCnt="19"/>
      <dgm:spPr/>
      <dgm:t>
        <a:bodyPr/>
        <a:lstStyle/>
        <a:p>
          <a:endParaRPr lang="pl-PL"/>
        </a:p>
      </dgm:t>
    </dgm:pt>
    <dgm:pt modelId="{50C78F7B-4F64-4B23-B027-C993569671C7}" type="pres">
      <dgm:prSet presAssocID="{1D2A1BA3-7BE5-482B-9E98-8690EB4B3DD4}" presName="Child3" presStyleLbl="node1" presStyleIdx="12" presStyleCnt="19" custFlipHor="1" custScaleX="46182" custScaleY="42269" custLinFactX="-61822" custLinFactNeighborX="-100000" custLinFactNeighborY="-1529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838DADB9-1719-4E09-9531-7AD565F5BF8C}" type="pres">
      <dgm:prSet presAssocID="{1D2A1BA3-7BE5-482B-9E98-8690EB4B3DD4}" presName="Accent12" presStyleCnt="0"/>
      <dgm:spPr/>
      <dgm:t>
        <a:bodyPr/>
        <a:lstStyle/>
        <a:p>
          <a:endParaRPr lang="pl-PL"/>
        </a:p>
      </dgm:t>
    </dgm:pt>
    <dgm:pt modelId="{5C0B88EA-CE6C-485D-879C-E67ECBC805DD}" type="pres">
      <dgm:prSet presAssocID="{1D2A1BA3-7BE5-482B-9E98-8690EB4B3DD4}" presName="AccentHold1" presStyleLbl="node1" presStyleIdx="13" presStyleCnt="19"/>
      <dgm:spPr/>
      <dgm:t>
        <a:bodyPr/>
        <a:lstStyle/>
        <a:p>
          <a:endParaRPr lang="pl-PL"/>
        </a:p>
      </dgm:t>
    </dgm:pt>
    <dgm:pt modelId="{258AD9C1-C881-4C31-8CEA-20F31910E8EC}" type="pres">
      <dgm:prSet presAssocID="{80663FB2-E9CC-45DB-960E-894E33F57FD4}" presName="Child4" presStyleLbl="node1" presStyleIdx="14" presStyleCnt="19" custScaleX="179429" custScaleY="157966" custLinFactNeighborX="-44266" custLinFactNeighborY="-2442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239F0F95-7050-4D78-9760-E768AAD10297}" type="pres">
      <dgm:prSet presAssocID="{80663FB2-E9CC-45DB-960E-894E33F57FD4}" presName="Accent13" presStyleCnt="0"/>
      <dgm:spPr/>
      <dgm:t>
        <a:bodyPr/>
        <a:lstStyle/>
        <a:p>
          <a:endParaRPr lang="pl-PL"/>
        </a:p>
      </dgm:t>
    </dgm:pt>
    <dgm:pt modelId="{81213711-4481-4A4F-A235-E71705B4BEDA}" type="pres">
      <dgm:prSet presAssocID="{80663FB2-E9CC-45DB-960E-894E33F57FD4}" presName="AccentHold1" presStyleLbl="node1" presStyleIdx="15" presStyleCnt="19"/>
      <dgm:spPr/>
      <dgm:t>
        <a:bodyPr/>
        <a:lstStyle/>
        <a:p>
          <a:endParaRPr lang="pl-PL"/>
        </a:p>
      </dgm:t>
    </dgm:pt>
    <dgm:pt modelId="{77FB7352-3AA0-4A01-93AB-BCCEFAC644AB}" type="pres">
      <dgm:prSet presAssocID="{B7D92173-C4E6-4E72-AEFD-FF775577A2DF}" presName="Child5" presStyleLbl="node1" presStyleIdx="16" presStyleCnt="19" custScaleX="46811" custScaleY="42905" custLinFactNeighborX="-49024" custLinFactNeighborY="4085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C97DCEB8-5814-477D-BD82-86268CDA5702}" type="pres">
      <dgm:prSet presAssocID="{B7D92173-C4E6-4E72-AEFD-FF775577A2DF}" presName="Accent15" presStyleCnt="0"/>
      <dgm:spPr/>
      <dgm:t>
        <a:bodyPr/>
        <a:lstStyle/>
        <a:p>
          <a:endParaRPr lang="pl-PL"/>
        </a:p>
      </dgm:t>
    </dgm:pt>
    <dgm:pt modelId="{E84FFB86-62A7-4D43-A258-45196F646244}" type="pres">
      <dgm:prSet presAssocID="{B7D92173-C4E6-4E72-AEFD-FF775577A2DF}" presName="AccentHold2" presStyleLbl="node1" presStyleIdx="17" presStyleCnt="19"/>
      <dgm:spPr/>
      <dgm:t>
        <a:bodyPr/>
        <a:lstStyle/>
        <a:p>
          <a:endParaRPr lang="pl-PL"/>
        </a:p>
      </dgm:t>
    </dgm:pt>
    <dgm:pt modelId="{6409DFD8-A167-4410-995E-B91BE4EF2603}" type="pres">
      <dgm:prSet presAssocID="{B7D92173-C4E6-4E72-AEFD-FF775577A2DF}" presName="Accent16" presStyleCnt="0"/>
      <dgm:spPr/>
      <dgm:t>
        <a:bodyPr/>
        <a:lstStyle/>
        <a:p>
          <a:endParaRPr lang="pl-PL"/>
        </a:p>
      </dgm:t>
    </dgm:pt>
    <dgm:pt modelId="{32803439-ABC2-49CD-9E17-EA0F808C986A}" type="pres">
      <dgm:prSet presAssocID="{B7D92173-C4E6-4E72-AEFD-FF775577A2DF}" presName="AccentHold3" presStyleLbl="node1" presStyleIdx="18" presStyleCnt="19"/>
      <dgm:spPr/>
      <dgm:t>
        <a:bodyPr/>
        <a:lstStyle/>
        <a:p>
          <a:endParaRPr lang="pl-PL"/>
        </a:p>
      </dgm:t>
    </dgm:pt>
  </dgm:ptLst>
  <dgm:cxnLst>
    <dgm:cxn modelId="{83CEF734-4D18-4790-AB8D-A74CB43ED1D1}" srcId="{BBBDD909-B31E-4704-9C6F-65A77DB5B7DB}" destId="{FE569A34-BDC2-4886-8BDF-96CDCE0AFB7B}" srcOrd="1" destOrd="0" parTransId="{FCAB0631-00AC-47AE-B6DE-59123A4FC291}" sibTransId="{D0AAA97A-1B31-4F48-BB91-6D12850FA3CD}"/>
    <dgm:cxn modelId="{021E420D-3DEB-46D7-AA2E-F2F7CF61BA7E}" srcId="{BBBDD909-B31E-4704-9C6F-65A77DB5B7DB}" destId="{B7D92173-C4E6-4E72-AEFD-FF775577A2DF}" srcOrd="4" destOrd="0" parTransId="{895AC317-B57E-4B45-9E3E-44E04A3EF5C1}" sibTransId="{53CFE9F3-58A9-446F-A9C0-6BB5B31B711C}"/>
    <dgm:cxn modelId="{0C3B2A60-FE45-4A09-8563-929767B65A75}" srcId="{2A26AEC2-9857-4571-A626-B0F912BD9940}" destId="{BBBDD909-B31E-4704-9C6F-65A77DB5B7DB}" srcOrd="0" destOrd="0" parTransId="{6DE139C9-9F28-44AF-9072-ADA145C7D497}" sibTransId="{2C11A488-E12E-45DC-87D8-9F5FB870D11B}"/>
    <dgm:cxn modelId="{3CB556F8-C851-4F50-B227-FC5E85CE4D20}" type="presOf" srcId="{BBBDD909-B31E-4704-9C6F-65A77DB5B7DB}" destId="{0C39E546-5974-449B-A361-05B96EAAD75A}" srcOrd="0" destOrd="0" presId="urn:microsoft.com/office/officeart/2009/3/layout/CircleRelationship"/>
    <dgm:cxn modelId="{D09CCA64-A87D-4FDF-AC2B-7E0E585A611E}" type="presOf" srcId="{FE569A34-BDC2-4886-8BDF-96CDCE0AFB7B}" destId="{60B66D4B-2B96-4434-8449-60C4997E374B}" srcOrd="0" destOrd="0" presId="urn:microsoft.com/office/officeart/2009/3/layout/CircleRelationship"/>
    <dgm:cxn modelId="{1AEFF644-4ABE-4E64-B23B-19C9E1A5C394}" srcId="{BBBDD909-B31E-4704-9C6F-65A77DB5B7DB}" destId="{80663FB2-E9CC-45DB-960E-894E33F57FD4}" srcOrd="3" destOrd="0" parTransId="{EFF604A2-F49A-41D3-B48D-897D6FDB68AA}" sibTransId="{408EF991-578F-4130-9D7D-9BE2C0F1EDD2}"/>
    <dgm:cxn modelId="{B225F045-2AC9-4CF9-B3D4-F07911FB366F}" type="presOf" srcId="{2A26AEC2-9857-4571-A626-B0F912BD9940}" destId="{0841F1A4-FE6A-48AB-AA87-6D4F84E1ED09}" srcOrd="0" destOrd="0" presId="urn:microsoft.com/office/officeart/2009/3/layout/CircleRelationship"/>
    <dgm:cxn modelId="{A9D435AA-FACE-4A69-983B-28DC10AB2D62}" srcId="{2A26AEC2-9857-4571-A626-B0F912BD9940}" destId="{20969B32-0F69-40CB-B6B2-4135342CFF8A}" srcOrd="2" destOrd="0" parTransId="{E1F0A1F7-1633-4D42-921A-5512CCF9ACBB}" sibTransId="{D4883C25-4B2B-4E92-94C2-EDD6ED4E55E1}"/>
    <dgm:cxn modelId="{BBD5723A-4A2A-4A81-B71E-E7CBD083BEBB}" type="presOf" srcId="{1D2A1BA3-7BE5-482B-9E98-8690EB4B3DD4}" destId="{50C78F7B-4F64-4B23-B027-C993569671C7}" srcOrd="0" destOrd="0" presId="urn:microsoft.com/office/officeart/2009/3/layout/CircleRelationship"/>
    <dgm:cxn modelId="{119D6ACE-7F46-4D3E-A91E-F069EEE1C702}" type="presOf" srcId="{80663FB2-E9CC-45DB-960E-894E33F57FD4}" destId="{258AD9C1-C881-4C31-8CEA-20F31910E8EC}" srcOrd="0" destOrd="0" presId="urn:microsoft.com/office/officeart/2009/3/layout/CircleRelationship"/>
    <dgm:cxn modelId="{A2A3C0DE-5EBD-4B47-88A9-DB9E5F69F6E5}" srcId="{BBBDD909-B31E-4704-9C6F-65A77DB5B7DB}" destId="{44A3D9EA-B5CC-4DB5-B9C8-A26916C71DEB}" srcOrd="0" destOrd="0" parTransId="{F78083AC-6346-442A-B8E5-21511B8AE43B}" sibTransId="{CE4A7B2C-82AD-4A0B-9203-A2BB880BED53}"/>
    <dgm:cxn modelId="{0EFC8F8E-66C9-4D31-8991-590107501855}" srcId="{BBBDD909-B31E-4704-9C6F-65A77DB5B7DB}" destId="{1D2A1BA3-7BE5-482B-9E98-8690EB4B3DD4}" srcOrd="2" destOrd="0" parTransId="{126505F8-6FE0-40F5-BD4A-5FD89B1038FF}" sibTransId="{9AF1B226-D2E9-4F2D-B060-46A21E0717FB}"/>
    <dgm:cxn modelId="{C7956C24-D8F3-4F1A-B0CB-8C618D089727}" srcId="{2A26AEC2-9857-4571-A626-B0F912BD9940}" destId="{35DA448F-3312-43EA-B456-80C6EA6229FA}" srcOrd="3" destOrd="0" parTransId="{A8E39400-298A-48E8-86DD-AB82BC01D5F5}" sibTransId="{DF057A77-51C3-4292-BF3A-AA4EB9D3E3D1}"/>
    <dgm:cxn modelId="{1A5A671A-E8FB-4944-A7E0-B799E67E21B3}" srcId="{2A26AEC2-9857-4571-A626-B0F912BD9940}" destId="{2F324C81-320D-4114-A1D7-AB86136095F6}" srcOrd="1" destOrd="0" parTransId="{AD8A9B4D-E4C3-47F5-8264-3798A9D9AD4A}" sibTransId="{20AB5F02-303E-43D5-A153-5D15D592BE9F}"/>
    <dgm:cxn modelId="{179B6709-8C2E-4977-8C79-3DD22C0C3E9E}" type="presOf" srcId="{B7D92173-C4E6-4E72-AEFD-FF775577A2DF}" destId="{77FB7352-3AA0-4A01-93AB-BCCEFAC644AB}" srcOrd="0" destOrd="0" presId="urn:microsoft.com/office/officeart/2009/3/layout/CircleRelationship"/>
    <dgm:cxn modelId="{24CDE1B9-4C0A-41D5-84BF-F57B5738AE25}" type="presOf" srcId="{44A3D9EA-B5CC-4DB5-B9C8-A26916C71DEB}" destId="{C41A1231-2F0B-4CA5-8BCD-530E741D486C}" srcOrd="0" destOrd="0" presId="urn:microsoft.com/office/officeart/2009/3/layout/CircleRelationship"/>
    <dgm:cxn modelId="{5E0F2B40-7E37-46B3-AD84-2C5B94C99C3A}" type="presParOf" srcId="{0841F1A4-FE6A-48AB-AA87-6D4F84E1ED09}" destId="{0C39E546-5974-449B-A361-05B96EAAD75A}" srcOrd="0" destOrd="0" presId="urn:microsoft.com/office/officeart/2009/3/layout/CircleRelationship"/>
    <dgm:cxn modelId="{C36EB3E0-FFCC-4233-9B21-5F4AD614D58F}" type="presParOf" srcId="{0841F1A4-FE6A-48AB-AA87-6D4F84E1ED09}" destId="{07D60064-88A8-45BD-A472-4B0FEAA6C9F7}" srcOrd="1" destOrd="0" presId="urn:microsoft.com/office/officeart/2009/3/layout/CircleRelationship"/>
    <dgm:cxn modelId="{ED3C0702-2102-41B9-8261-E6ADEBEE0CC1}" type="presParOf" srcId="{0841F1A4-FE6A-48AB-AA87-6D4F84E1ED09}" destId="{5B8FF062-7F25-4A2A-8D11-4A9F9BC4F5BD}" srcOrd="2" destOrd="0" presId="urn:microsoft.com/office/officeart/2009/3/layout/CircleRelationship"/>
    <dgm:cxn modelId="{F646A121-FB26-4D56-9269-6EE2E2B3DC3B}" type="presParOf" srcId="{0841F1A4-FE6A-48AB-AA87-6D4F84E1ED09}" destId="{8008FF95-25FA-41B9-B97F-0CCFA7AE0151}" srcOrd="3" destOrd="0" presId="urn:microsoft.com/office/officeart/2009/3/layout/CircleRelationship"/>
    <dgm:cxn modelId="{C2F8022D-5C84-4D2B-AE51-1736F15A5BBD}" type="presParOf" srcId="{0841F1A4-FE6A-48AB-AA87-6D4F84E1ED09}" destId="{EDDCAC6D-193B-469D-879F-B5CF57EDBB71}" srcOrd="4" destOrd="0" presId="urn:microsoft.com/office/officeart/2009/3/layout/CircleRelationship"/>
    <dgm:cxn modelId="{E2B0C914-98D2-449D-8A14-49A966FF0982}" type="presParOf" srcId="{0841F1A4-FE6A-48AB-AA87-6D4F84E1ED09}" destId="{4F7A1813-A737-4835-85E1-5823D4D39BAE}" srcOrd="5" destOrd="0" presId="urn:microsoft.com/office/officeart/2009/3/layout/CircleRelationship"/>
    <dgm:cxn modelId="{9A654CC4-5461-45AD-8A86-AA558433B870}" type="presParOf" srcId="{0841F1A4-FE6A-48AB-AA87-6D4F84E1ED09}" destId="{C41A1231-2F0B-4CA5-8BCD-530E741D486C}" srcOrd="6" destOrd="0" presId="urn:microsoft.com/office/officeart/2009/3/layout/CircleRelationship"/>
    <dgm:cxn modelId="{73B51A79-061A-410C-A28E-9ECDBD434B8F}" type="presParOf" srcId="{0841F1A4-FE6A-48AB-AA87-6D4F84E1ED09}" destId="{83C80421-F450-4A81-9815-7649DC26F8F3}" srcOrd="7" destOrd="0" presId="urn:microsoft.com/office/officeart/2009/3/layout/CircleRelationship"/>
    <dgm:cxn modelId="{E9F08A62-4955-4842-A5B1-32B0603EAD11}" type="presParOf" srcId="{83C80421-F450-4A81-9815-7649DC26F8F3}" destId="{7E1296FC-8CC2-46B5-A6F9-15421F2D1E21}" srcOrd="0" destOrd="0" presId="urn:microsoft.com/office/officeart/2009/3/layout/CircleRelationship"/>
    <dgm:cxn modelId="{F358EC80-DA6A-4E5A-A07F-102ADEFACCAA}" type="presParOf" srcId="{0841F1A4-FE6A-48AB-AA87-6D4F84E1ED09}" destId="{C02191C4-4434-43F3-B94B-96A7A0F18821}" srcOrd="8" destOrd="0" presId="urn:microsoft.com/office/officeart/2009/3/layout/CircleRelationship"/>
    <dgm:cxn modelId="{05EF9E43-234E-4B92-8896-71194C740522}" type="presParOf" srcId="{C02191C4-4434-43F3-B94B-96A7A0F18821}" destId="{861E142C-F41C-4765-9EE4-F49F31C156C8}" srcOrd="0" destOrd="0" presId="urn:microsoft.com/office/officeart/2009/3/layout/CircleRelationship"/>
    <dgm:cxn modelId="{634B3382-63AD-4890-A3F8-83A2794FA799}" type="presParOf" srcId="{0841F1A4-FE6A-48AB-AA87-6D4F84E1ED09}" destId="{60B66D4B-2B96-4434-8449-60C4997E374B}" srcOrd="9" destOrd="0" presId="urn:microsoft.com/office/officeart/2009/3/layout/CircleRelationship"/>
    <dgm:cxn modelId="{B0E3657E-ACE1-4898-9CCA-F425A922D4B3}" type="presParOf" srcId="{0841F1A4-FE6A-48AB-AA87-6D4F84E1ED09}" destId="{38E11B1A-A61C-4170-ABA9-0FEE895749EE}" srcOrd="10" destOrd="0" presId="urn:microsoft.com/office/officeart/2009/3/layout/CircleRelationship"/>
    <dgm:cxn modelId="{A0BDF8FE-942B-4516-94D5-12B17FFFBA05}" type="presParOf" srcId="{38E11B1A-A61C-4170-ABA9-0FEE895749EE}" destId="{6F0C8C06-72CF-4F7F-8DAB-CFA8217CA195}" srcOrd="0" destOrd="0" presId="urn:microsoft.com/office/officeart/2009/3/layout/CircleRelationship"/>
    <dgm:cxn modelId="{4BBCB6DD-F8AE-4190-B346-1EF1F64C9722}" type="presParOf" srcId="{0841F1A4-FE6A-48AB-AA87-6D4F84E1ED09}" destId="{056A0186-53A8-4D2C-93C4-39CDD0181D1D}" srcOrd="11" destOrd="0" presId="urn:microsoft.com/office/officeart/2009/3/layout/CircleRelationship"/>
    <dgm:cxn modelId="{E14C25E4-E995-4077-9651-EEEC728DFA14}" type="presParOf" srcId="{056A0186-53A8-4D2C-93C4-39CDD0181D1D}" destId="{8C6B0C33-4924-49A7-9500-4649BF60FF33}" srcOrd="0" destOrd="0" presId="urn:microsoft.com/office/officeart/2009/3/layout/CircleRelationship"/>
    <dgm:cxn modelId="{85DC9B82-7211-480D-9CB7-134F270D8745}" type="presParOf" srcId="{0841F1A4-FE6A-48AB-AA87-6D4F84E1ED09}" destId="{6AB180B0-360E-43ED-8412-E00A25442CA5}" srcOrd="12" destOrd="0" presId="urn:microsoft.com/office/officeart/2009/3/layout/CircleRelationship"/>
    <dgm:cxn modelId="{998BADB7-9FA3-4683-8A83-79F12E685042}" type="presParOf" srcId="{6AB180B0-360E-43ED-8412-E00A25442CA5}" destId="{A72678AA-1C7D-426F-94B4-95DE8728CEF1}" srcOrd="0" destOrd="0" presId="urn:microsoft.com/office/officeart/2009/3/layout/CircleRelationship"/>
    <dgm:cxn modelId="{9FA55072-1426-4C44-929B-1EC831096843}" type="presParOf" srcId="{0841F1A4-FE6A-48AB-AA87-6D4F84E1ED09}" destId="{50C78F7B-4F64-4B23-B027-C993569671C7}" srcOrd="13" destOrd="0" presId="urn:microsoft.com/office/officeart/2009/3/layout/CircleRelationship"/>
    <dgm:cxn modelId="{F85BA0BE-92D6-44A2-845F-B59068E9C577}" type="presParOf" srcId="{0841F1A4-FE6A-48AB-AA87-6D4F84E1ED09}" destId="{838DADB9-1719-4E09-9531-7AD565F5BF8C}" srcOrd="14" destOrd="0" presId="urn:microsoft.com/office/officeart/2009/3/layout/CircleRelationship"/>
    <dgm:cxn modelId="{7F0FF35F-0E16-4860-AF75-6707D727BE62}" type="presParOf" srcId="{838DADB9-1719-4E09-9531-7AD565F5BF8C}" destId="{5C0B88EA-CE6C-485D-879C-E67ECBC805DD}" srcOrd="0" destOrd="0" presId="urn:microsoft.com/office/officeart/2009/3/layout/CircleRelationship"/>
    <dgm:cxn modelId="{401C9BEE-540F-4FD8-83FC-9807EDC5F9A2}" type="presParOf" srcId="{0841F1A4-FE6A-48AB-AA87-6D4F84E1ED09}" destId="{258AD9C1-C881-4C31-8CEA-20F31910E8EC}" srcOrd="15" destOrd="0" presId="urn:microsoft.com/office/officeart/2009/3/layout/CircleRelationship"/>
    <dgm:cxn modelId="{272CE052-FAF6-485C-AAEF-DE2E8C4BE239}" type="presParOf" srcId="{0841F1A4-FE6A-48AB-AA87-6D4F84E1ED09}" destId="{239F0F95-7050-4D78-9760-E768AAD10297}" srcOrd="16" destOrd="0" presId="urn:microsoft.com/office/officeart/2009/3/layout/CircleRelationship"/>
    <dgm:cxn modelId="{99936929-8580-4F82-BD66-D46048D3BE1E}" type="presParOf" srcId="{239F0F95-7050-4D78-9760-E768AAD10297}" destId="{81213711-4481-4A4F-A235-E71705B4BEDA}" srcOrd="0" destOrd="0" presId="urn:microsoft.com/office/officeart/2009/3/layout/CircleRelationship"/>
    <dgm:cxn modelId="{FD0E0EAC-15CC-4181-B5DE-E2390E064B78}" type="presParOf" srcId="{0841F1A4-FE6A-48AB-AA87-6D4F84E1ED09}" destId="{77FB7352-3AA0-4A01-93AB-BCCEFAC644AB}" srcOrd="17" destOrd="0" presId="urn:microsoft.com/office/officeart/2009/3/layout/CircleRelationship"/>
    <dgm:cxn modelId="{896BA64C-29AA-4D28-B242-311569C0CCD2}" type="presParOf" srcId="{0841F1A4-FE6A-48AB-AA87-6D4F84E1ED09}" destId="{C97DCEB8-5814-477D-BD82-86268CDA5702}" srcOrd="18" destOrd="0" presId="urn:microsoft.com/office/officeart/2009/3/layout/CircleRelationship"/>
    <dgm:cxn modelId="{D270C4C9-5BFC-4E37-8CCD-F0A633930B33}" type="presParOf" srcId="{C97DCEB8-5814-477D-BD82-86268CDA5702}" destId="{E84FFB86-62A7-4D43-A258-45196F646244}" srcOrd="0" destOrd="0" presId="urn:microsoft.com/office/officeart/2009/3/layout/CircleRelationship"/>
    <dgm:cxn modelId="{841C4715-8898-438A-A4D9-A91CC18BB9D9}" type="presParOf" srcId="{0841F1A4-FE6A-48AB-AA87-6D4F84E1ED09}" destId="{6409DFD8-A167-4410-995E-B91BE4EF2603}" srcOrd="19" destOrd="0" presId="urn:microsoft.com/office/officeart/2009/3/layout/CircleRelationship"/>
    <dgm:cxn modelId="{E41F4EF3-8DA9-4A18-B4A0-CCB938688C56}" type="presParOf" srcId="{6409DFD8-A167-4410-995E-B91BE4EF2603}" destId="{32803439-ABC2-49CD-9E17-EA0F808C986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59ED9-CBCD-4989-AFED-7C0B7FC3745E}">
      <dsp:nvSpPr>
        <dsp:cNvPr id="0" name=""/>
        <dsp:cNvSpPr/>
      </dsp:nvSpPr>
      <dsp:spPr>
        <a:xfrm>
          <a:off x="1896" y="2270622"/>
          <a:ext cx="819129" cy="819129"/>
        </a:xfrm>
        <a:prstGeom prst="donut">
          <a:avLst>
            <a:gd name="adj" fmla="val 20000"/>
          </a:avLst>
        </a:prstGeom>
        <a:solidFill>
          <a:srgbClr val="8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FE7A7-21EC-48D7-A340-0CEF338B3FCB}">
      <dsp:nvSpPr>
        <dsp:cNvPr id="0" name=""/>
        <dsp:cNvSpPr/>
      </dsp:nvSpPr>
      <dsp:spPr>
        <a:xfrm rot="17700000">
          <a:off x="290520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2004</a:t>
          </a:r>
          <a:endParaRPr lang="pl-PL" sz="3500" kern="1200" dirty="0"/>
        </a:p>
      </dsp:txBody>
      <dsp:txXfrm>
        <a:off x="290520" y="1602864"/>
        <a:ext cx="1018268" cy="490726"/>
      </dsp:txXfrm>
    </dsp:sp>
    <dsp:sp modelId="{F4FA192F-1C27-438C-A9D2-AF28313ED48D}">
      <dsp:nvSpPr>
        <dsp:cNvPr id="0" name=""/>
        <dsp:cNvSpPr/>
      </dsp:nvSpPr>
      <dsp:spPr>
        <a:xfrm>
          <a:off x="882790" y="2270622"/>
          <a:ext cx="819129" cy="819129"/>
        </a:xfrm>
        <a:prstGeom prst="donut">
          <a:avLst>
            <a:gd name="adj" fmla="val 2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F5265-04D9-49CF-93DA-5CC22CF14C6B}">
      <dsp:nvSpPr>
        <dsp:cNvPr id="0" name=""/>
        <dsp:cNvSpPr/>
      </dsp:nvSpPr>
      <dsp:spPr>
        <a:xfrm rot="17700000">
          <a:off x="1171414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2005</a:t>
          </a:r>
          <a:endParaRPr lang="pl-PL" sz="3500" kern="1200" dirty="0"/>
        </a:p>
      </dsp:txBody>
      <dsp:txXfrm>
        <a:off x="1171414" y="1602864"/>
        <a:ext cx="1018268" cy="490726"/>
      </dsp:txXfrm>
    </dsp:sp>
    <dsp:sp modelId="{32CF6A8A-3CDE-4DD8-853C-42D1DB9B9E32}">
      <dsp:nvSpPr>
        <dsp:cNvPr id="0" name=""/>
        <dsp:cNvSpPr/>
      </dsp:nvSpPr>
      <dsp:spPr>
        <a:xfrm>
          <a:off x="1763619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D2E5A-89CA-47B1-8B79-3D9A642C3EBD}">
      <dsp:nvSpPr>
        <dsp:cNvPr id="0" name=""/>
        <dsp:cNvSpPr/>
      </dsp:nvSpPr>
      <dsp:spPr>
        <a:xfrm rot="17700000">
          <a:off x="1260052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1260052" y="3059380"/>
        <a:ext cx="880850" cy="424712"/>
      </dsp:txXfrm>
    </dsp:sp>
    <dsp:sp modelId="{61D70A06-5DC3-4742-953D-CD08ED74217F}">
      <dsp:nvSpPr>
        <dsp:cNvPr id="0" name=""/>
        <dsp:cNvSpPr/>
      </dsp:nvSpPr>
      <dsp:spPr>
        <a:xfrm rot="17700000">
          <a:off x="1811516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8C689-9D76-452C-8EA8-4CEB2CF11680}">
      <dsp:nvSpPr>
        <dsp:cNvPr id="0" name=""/>
        <dsp:cNvSpPr/>
      </dsp:nvSpPr>
      <dsp:spPr>
        <a:xfrm>
          <a:off x="2250433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FA31D-8409-401E-8E08-BD7FB82B10E7}">
      <dsp:nvSpPr>
        <dsp:cNvPr id="0" name=""/>
        <dsp:cNvSpPr/>
      </dsp:nvSpPr>
      <dsp:spPr>
        <a:xfrm rot="17700000">
          <a:off x="1746866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1746866" y="3059380"/>
        <a:ext cx="880850" cy="424712"/>
      </dsp:txXfrm>
    </dsp:sp>
    <dsp:sp modelId="{3E159328-A6CB-4F8E-9980-4F5DD016E66C}">
      <dsp:nvSpPr>
        <dsp:cNvPr id="0" name=""/>
        <dsp:cNvSpPr/>
      </dsp:nvSpPr>
      <dsp:spPr>
        <a:xfrm rot="17700000">
          <a:off x="2298330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477D7-EE0D-48E3-9331-01D44F7EA762}">
      <dsp:nvSpPr>
        <dsp:cNvPr id="0" name=""/>
        <dsp:cNvSpPr/>
      </dsp:nvSpPr>
      <dsp:spPr>
        <a:xfrm>
          <a:off x="2737247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EC95C-B2C3-4018-9FF0-4018E59ADCC2}">
      <dsp:nvSpPr>
        <dsp:cNvPr id="0" name=""/>
        <dsp:cNvSpPr/>
      </dsp:nvSpPr>
      <dsp:spPr>
        <a:xfrm rot="17700000">
          <a:off x="2233680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2233680" y="3059380"/>
        <a:ext cx="880850" cy="424712"/>
      </dsp:txXfrm>
    </dsp:sp>
    <dsp:sp modelId="{8C46FDA7-3EF1-4EC4-88F3-14021FFBF928}">
      <dsp:nvSpPr>
        <dsp:cNvPr id="0" name=""/>
        <dsp:cNvSpPr/>
      </dsp:nvSpPr>
      <dsp:spPr>
        <a:xfrm rot="17700000">
          <a:off x="2785144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952C1-52C6-47BB-9DE9-7A467E583046}">
      <dsp:nvSpPr>
        <dsp:cNvPr id="0" name=""/>
        <dsp:cNvSpPr/>
      </dsp:nvSpPr>
      <dsp:spPr>
        <a:xfrm>
          <a:off x="3224127" y="2270622"/>
          <a:ext cx="819129" cy="819129"/>
        </a:xfrm>
        <a:prstGeom prst="donut">
          <a:avLst>
            <a:gd name="adj" fmla="val 2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02BD6-B6A2-46C1-B553-426951B42EFA}">
      <dsp:nvSpPr>
        <dsp:cNvPr id="0" name=""/>
        <dsp:cNvSpPr/>
      </dsp:nvSpPr>
      <dsp:spPr>
        <a:xfrm rot="17700000">
          <a:off x="3512751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2009</a:t>
          </a:r>
          <a:endParaRPr lang="pl-PL" sz="3500" kern="1200" dirty="0"/>
        </a:p>
      </dsp:txBody>
      <dsp:txXfrm>
        <a:off x="3512751" y="1602864"/>
        <a:ext cx="1018268" cy="490726"/>
      </dsp:txXfrm>
    </dsp:sp>
    <dsp:sp modelId="{5EDB3762-0BE4-40C2-BCD1-0942540E5FA0}">
      <dsp:nvSpPr>
        <dsp:cNvPr id="0" name=""/>
        <dsp:cNvSpPr/>
      </dsp:nvSpPr>
      <dsp:spPr>
        <a:xfrm>
          <a:off x="4104956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BF3E4-AEB8-4A31-B891-289B7B13C53D}">
      <dsp:nvSpPr>
        <dsp:cNvPr id="0" name=""/>
        <dsp:cNvSpPr/>
      </dsp:nvSpPr>
      <dsp:spPr>
        <a:xfrm rot="17700000">
          <a:off x="3601388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3601388" y="3059380"/>
        <a:ext cx="880850" cy="424712"/>
      </dsp:txXfrm>
    </dsp:sp>
    <dsp:sp modelId="{EA7476D4-7155-4EF2-8BB0-7C03E59268E0}">
      <dsp:nvSpPr>
        <dsp:cNvPr id="0" name=""/>
        <dsp:cNvSpPr/>
      </dsp:nvSpPr>
      <dsp:spPr>
        <a:xfrm rot="17700000">
          <a:off x="4152853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2A268-DC9F-454B-B083-6BC2A8C652BC}">
      <dsp:nvSpPr>
        <dsp:cNvPr id="0" name=""/>
        <dsp:cNvSpPr/>
      </dsp:nvSpPr>
      <dsp:spPr>
        <a:xfrm>
          <a:off x="4591770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3F01D-11F4-407B-8DFC-82AA94EAC850}">
      <dsp:nvSpPr>
        <dsp:cNvPr id="0" name=""/>
        <dsp:cNvSpPr/>
      </dsp:nvSpPr>
      <dsp:spPr>
        <a:xfrm rot="17700000">
          <a:off x="4088203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4088203" y="3059380"/>
        <a:ext cx="880850" cy="424712"/>
      </dsp:txXfrm>
    </dsp:sp>
    <dsp:sp modelId="{B46F4FA8-AE14-47FC-9ECA-FB661A7FAA41}">
      <dsp:nvSpPr>
        <dsp:cNvPr id="0" name=""/>
        <dsp:cNvSpPr/>
      </dsp:nvSpPr>
      <dsp:spPr>
        <a:xfrm rot="17700000">
          <a:off x="4639667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20B40-26AE-4758-B23C-EF0E00B40D9A}">
      <dsp:nvSpPr>
        <dsp:cNvPr id="0" name=""/>
        <dsp:cNvSpPr/>
      </dsp:nvSpPr>
      <dsp:spPr>
        <a:xfrm>
          <a:off x="5078584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840BE-8D04-4E87-A3A2-F2A465C090E0}">
      <dsp:nvSpPr>
        <dsp:cNvPr id="0" name=""/>
        <dsp:cNvSpPr/>
      </dsp:nvSpPr>
      <dsp:spPr>
        <a:xfrm rot="17700000">
          <a:off x="4575017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4575017" y="3059380"/>
        <a:ext cx="880850" cy="424712"/>
      </dsp:txXfrm>
    </dsp:sp>
    <dsp:sp modelId="{88E9F061-D362-4A26-B0EF-F230EAA740C5}">
      <dsp:nvSpPr>
        <dsp:cNvPr id="0" name=""/>
        <dsp:cNvSpPr/>
      </dsp:nvSpPr>
      <dsp:spPr>
        <a:xfrm rot="17700000">
          <a:off x="5126481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F47C0-A659-48CF-BCAA-66C5B42C9EDC}">
      <dsp:nvSpPr>
        <dsp:cNvPr id="0" name=""/>
        <dsp:cNvSpPr/>
      </dsp:nvSpPr>
      <dsp:spPr>
        <a:xfrm>
          <a:off x="5565398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DCB3C-D1EC-453A-B5B2-B67F69276F76}">
      <dsp:nvSpPr>
        <dsp:cNvPr id="0" name=""/>
        <dsp:cNvSpPr/>
      </dsp:nvSpPr>
      <dsp:spPr>
        <a:xfrm rot="17700000">
          <a:off x="5061831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5061831" y="3059380"/>
        <a:ext cx="880850" cy="424712"/>
      </dsp:txXfrm>
    </dsp:sp>
    <dsp:sp modelId="{3CADFD29-325C-4912-8389-26147A8D4B5E}">
      <dsp:nvSpPr>
        <dsp:cNvPr id="0" name=""/>
        <dsp:cNvSpPr/>
      </dsp:nvSpPr>
      <dsp:spPr>
        <a:xfrm rot="17700000">
          <a:off x="5613295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915BA-B298-4A61-94BB-4D465EEB8DD4}">
      <dsp:nvSpPr>
        <dsp:cNvPr id="0" name=""/>
        <dsp:cNvSpPr/>
      </dsp:nvSpPr>
      <dsp:spPr>
        <a:xfrm>
          <a:off x="6052278" y="2270622"/>
          <a:ext cx="819129" cy="819129"/>
        </a:xfrm>
        <a:prstGeom prst="donut">
          <a:avLst>
            <a:gd name="adj" fmla="val 20000"/>
          </a:avLst>
        </a:prstGeom>
        <a:solidFill>
          <a:srgbClr val="66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8523F-1236-40ED-BBFD-675C5E9AF139}">
      <dsp:nvSpPr>
        <dsp:cNvPr id="0" name=""/>
        <dsp:cNvSpPr/>
      </dsp:nvSpPr>
      <dsp:spPr>
        <a:xfrm rot="17700000">
          <a:off x="6340902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2014</a:t>
          </a:r>
          <a:endParaRPr lang="pl-PL" sz="3500" kern="1200" dirty="0"/>
        </a:p>
      </dsp:txBody>
      <dsp:txXfrm>
        <a:off x="6340902" y="1602864"/>
        <a:ext cx="1018268" cy="490726"/>
      </dsp:txXfrm>
    </dsp:sp>
    <dsp:sp modelId="{F60EEC1C-01D6-49FE-ADB4-6CE195DED53A}">
      <dsp:nvSpPr>
        <dsp:cNvPr id="0" name=""/>
        <dsp:cNvSpPr/>
      </dsp:nvSpPr>
      <dsp:spPr>
        <a:xfrm>
          <a:off x="6933107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A64730-3E5B-4180-974B-8D031C72FF38}">
      <dsp:nvSpPr>
        <dsp:cNvPr id="0" name=""/>
        <dsp:cNvSpPr/>
      </dsp:nvSpPr>
      <dsp:spPr>
        <a:xfrm rot="17700000">
          <a:off x="6429539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6429539" y="3059380"/>
        <a:ext cx="880850" cy="424712"/>
      </dsp:txXfrm>
    </dsp:sp>
    <dsp:sp modelId="{DB00816F-43F5-4955-A144-F7D8C27923B8}">
      <dsp:nvSpPr>
        <dsp:cNvPr id="0" name=""/>
        <dsp:cNvSpPr/>
      </dsp:nvSpPr>
      <dsp:spPr>
        <a:xfrm rot="17700000">
          <a:off x="6981004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7B8E4-470F-4131-89D8-B1022CB12671}">
      <dsp:nvSpPr>
        <dsp:cNvPr id="0" name=""/>
        <dsp:cNvSpPr/>
      </dsp:nvSpPr>
      <dsp:spPr>
        <a:xfrm>
          <a:off x="7419921" y="2467596"/>
          <a:ext cx="425179" cy="42517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A90938-D1C8-42E6-9294-E803612918E1}">
      <dsp:nvSpPr>
        <dsp:cNvPr id="0" name=""/>
        <dsp:cNvSpPr/>
      </dsp:nvSpPr>
      <dsp:spPr>
        <a:xfrm rot="17700000">
          <a:off x="6916353" y="30593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>
        <a:off x="6916353" y="3059380"/>
        <a:ext cx="880850" cy="424712"/>
      </dsp:txXfrm>
    </dsp:sp>
    <dsp:sp modelId="{FCA9105E-AF77-49F4-9776-1402FCA4D032}">
      <dsp:nvSpPr>
        <dsp:cNvPr id="0" name=""/>
        <dsp:cNvSpPr/>
      </dsp:nvSpPr>
      <dsp:spPr>
        <a:xfrm rot="17700000">
          <a:off x="7467818" y="1876280"/>
          <a:ext cx="880850" cy="4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019E3-0006-481B-9D3A-5F5BF551C943}">
      <dsp:nvSpPr>
        <dsp:cNvPr id="0" name=""/>
        <dsp:cNvSpPr/>
      </dsp:nvSpPr>
      <dsp:spPr>
        <a:xfrm>
          <a:off x="7906800" y="2270622"/>
          <a:ext cx="819129" cy="819129"/>
        </a:xfrm>
        <a:prstGeom prst="donut">
          <a:avLst>
            <a:gd name="adj" fmla="val 2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69C024-9F1D-418C-B984-8026387B58A4}">
      <dsp:nvSpPr>
        <dsp:cNvPr id="0" name=""/>
        <dsp:cNvSpPr/>
      </dsp:nvSpPr>
      <dsp:spPr>
        <a:xfrm rot="17700000">
          <a:off x="8195425" y="1602864"/>
          <a:ext cx="1018268" cy="49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2017</a:t>
          </a:r>
          <a:endParaRPr lang="pl-PL" sz="3500" kern="1200" dirty="0"/>
        </a:p>
      </dsp:txBody>
      <dsp:txXfrm>
        <a:off x="8195425" y="1602864"/>
        <a:ext cx="1018268" cy="490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9E546-5974-449B-A361-05B96EAAD75A}">
      <dsp:nvSpPr>
        <dsp:cNvPr id="0" name=""/>
        <dsp:cNvSpPr/>
      </dsp:nvSpPr>
      <dsp:spPr>
        <a:xfrm>
          <a:off x="1237844" y="662883"/>
          <a:ext cx="2269916" cy="22703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smtClean="0"/>
            <a:t>63%</a:t>
          </a:r>
          <a:endParaRPr lang="pl-PL" sz="3200" kern="1200" dirty="0"/>
        </a:p>
      </dsp:txBody>
      <dsp:txXfrm>
        <a:off x="1570266" y="995362"/>
        <a:ext cx="1605072" cy="1605348"/>
      </dsp:txXfrm>
    </dsp:sp>
    <dsp:sp modelId="{07D60064-88A8-45BD-A472-4B0FEAA6C9F7}">
      <dsp:nvSpPr>
        <dsp:cNvPr id="0" name=""/>
        <dsp:cNvSpPr/>
      </dsp:nvSpPr>
      <dsp:spPr>
        <a:xfrm>
          <a:off x="1767250" y="2627859"/>
          <a:ext cx="182990" cy="1829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8FF062-7F25-4A2A-8D11-4A9F9BC4F5BD}">
      <dsp:nvSpPr>
        <dsp:cNvPr id="0" name=""/>
        <dsp:cNvSpPr/>
      </dsp:nvSpPr>
      <dsp:spPr>
        <a:xfrm>
          <a:off x="3485402" y="1447672"/>
          <a:ext cx="182990" cy="182971"/>
        </a:xfrm>
        <a:prstGeom prst="ellipse">
          <a:avLst/>
        </a:prstGeom>
        <a:gradFill rotWithShape="0">
          <a:gsLst>
            <a:gs pos="0">
              <a:schemeClr val="accent2">
                <a:hueOff val="156547"/>
                <a:satOff val="-1120"/>
                <a:lumOff val="-65"/>
                <a:alphaOff val="0"/>
                <a:shade val="51000"/>
                <a:satMod val="130000"/>
              </a:schemeClr>
            </a:gs>
            <a:gs pos="80000">
              <a:schemeClr val="accent2">
                <a:hueOff val="156547"/>
                <a:satOff val="-1120"/>
                <a:lumOff val="-65"/>
                <a:alphaOff val="0"/>
                <a:shade val="93000"/>
                <a:satMod val="130000"/>
              </a:schemeClr>
            </a:gs>
            <a:gs pos="100000">
              <a:schemeClr val="accent2">
                <a:hueOff val="156547"/>
                <a:satOff val="-1120"/>
                <a:lumOff val="-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08FF95-25FA-41B9-B97F-0CCFA7AE0151}">
      <dsp:nvSpPr>
        <dsp:cNvPr id="0" name=""/>
        <dsp:cNvSpPr/>
      </dsp:nvSpPr>
      <dsp:spPr>
        <a:xfrm>
          <a:off x="2610960" y="2822595"/>
          <a:ext cx="252368" cy="252752"/>
        </a:xfrm>
        <a:prstGeom prst="ellipse">
          <a:avLst/>
        </a:prstGeom>
        <a:gradFill rotWithShape="0">
          <a:gsLst>
            <a:gs pos="0">
              <a:schemeClr val="accent2">
                <a:hueOff val="313095"/>
                <a:satOff val="-2240"/>
                <a:lumOff val="-131"/>
                <a:alphaOff val="0"/>
                <a:shade val="51000"/>
                <a:satMod val="130000"/>
              </a:schemeClr>
            </a:gs>
            <a:gs pos="80000">
              <a:schemeClr val="accent2">
                <a:hueOff val="313095"/>
                <a:satOff val="-2240"/>
                <a:lumOff val="-131"/>
                <a:alphaOff val="0"/>
                <a:shade val="93000"/>
                <a:satMod val="130000"/>
              </a:schemeClr>
            </a:gs>
            <a:gs pos="100000">
              <a:schemeClr val="accent2">
                <a:hueOff val="313095"/>
                <a:satOff val="-2240"/>
                <a:lumOff val="-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DCAC6D-193B-469D-879F-B5CF57EDBB71}">
      <dsp:nvSpPr>
        <dsp:cNvPr id="0" name=""/>
        <dsp:cNvSpPr/>
      </dsp:nvSpPr>
      <dsp:spPr>
        <a:xfrm>
          <a:off x="1818468" y="781510"/>
          <a:ext cx="182990" cy="182971"/>
        </a:xfrm>
        <a:prstGeom prst="ellipse">
          <a:avLst/>
        </a:prstGeom>
        <a:gradFill rotWithShape="0">
          <a:gsLst>
            <a:gs pos="0">
              <a:schemeClr val="accent2">
                <a:hueOff val="469642"/>
                <a:satOff val="-3360"/>
                <a:lumOff val="-196"/>
                <a:alphaOff val="0"/>
                <a:shade val="51000"/>
                <a:satMod val="130000"/>
              </a:schemeClr>
            </a:gs>
            <a:gs pos="80000">
              <a:schemeClr val="accent2">
                <a:hueOff val="469642"/>
                <a:satOff val="-3360"/>
                <a:lumOff val="-196"/>
                <a:alphaOff val="0"/>
                <a:shade val="93000"/>
                <a:satMod val="130000"/>
              </a:schemeClr>
            </a:gs>
            <a:gs pos="100000">
              <a:schemeClr val="accent2">
                <a:hueOff val="469642"/>
                <a:satOff val="-3360"/>
                <a:lumOff val="-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7A1813-A737-4835-85E1-5823D4D39BAE}">
      <dsp:nvSpPr>
        <dsp:cNvPr id="0" name=""/>
        <dsp:cNvSpPr/>
      </dsp:nvSpPr>
      <dsp:spPr>
        <a:xfrm>
          <a:off x="1242492" y="1828626"/>
          <a:ext cx="182990" cy="182971"/>
        </a:xfrm>
        <a:prstGeom prst="ellipse">
          <a:avLst/>
        </a:prstGeom>
        <a:gradFill rotWithShape="0">
          <a:gsLst>
            <a:gs pos="0">
              <a:schemeClr val="accent2">
                <a:hueOff val="626189"/>
                <a:satOff val="-4480"/>
                <a:lumOff val="-262"/>
                <a:alphaOff val="0"/>
                <a:shade val="51000"/>
                <a:satMod val="130000"/>
              </a:schemeClr>
            </a:gs>
            <a:gs pos="80000">
              <a:schemeClr val="accent2">
                <a:hueOff val="626189"/>
                <a:satOff val="-4480"/>
                <a:lumOff val="-262"/>
                <a:alphaOff val="0"/>
                <a:shade val="93000"/>
                <a:satMod val="130000"/>
              </a:schemeClr>
            </a:gs>
            <a:gs pos="100000">
              <a:schemeClr val="accent2">
                <a:hueOff val="626189"/>
                <a:satOff val="-4480"/>
                <a:lumOff val="-2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1A1231-2F0B-4CA5-8BCD-530E741D486C}">
      <dsp:nvSpPr>
        <dsp:cNvPr id="0" name=""/>
        <dsp:cNvSpPr/>
      </dsp:nvSpPr>
      <dsp:spPr>
        <a:xfrm>
          <a:off x="245169" y="823180"/>
          <a:ext cx="1151866" cy="1148776"/>
        </a:xfrm>
        <a:prstGeom prst="ellipse">
          <a:avLst/>
        </a:prstGeom>
        <a:gradFill rotWithShape="0">
          <a:gsLst>
            <a:gs pos="0">
              <a:schemeClr val="accent2">
                <a:hueOff val="782737"/>
                <a:satOff val="-5601"/>
                <a:lumOff val="-327"/>
                <a:alphaOff val="0"/>
                <a:shade val="51000"/>
                <a:satMod val="130000"/>
              </a:schemeClr>
            </a:gs>
            <a:gs pos="80000">
              <a:schemeClr val="accent2">
                <a:hueOff val="782737"/>
                <a:satOff val="-5601"/>
                <a:lumOff val="-327"/>
                <a:alphaOff val="0"/>
                <a:shade val="93000"/>
                <a:satMod val="130000"/>
              </a:schemeClr>
            </a:gs>
            <a:gs pos="100000">
              <a:schemeClr val="accent2">
                <a:hueOff val="782737"/>
                <a:satOff val="-5601"/>
                <a:lumOff val="-3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21%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wciąganie </a:t>
          </a:r>
          <a:endParaRPr lang="pl-PL" sz="1200" kern="1200" dirty="0"/>
        </a:p>
      </dsp:txBody>
      <dsp:txXfrm>
        <a:off x="413856" y="991414"/>
        <a:ext cx="814492" cy="812308"/>
      </dsp:txXfrm>
    </dsp:sp>
    <dsp:sp modelId="{7E1296FC-8CC2-46B5-A6F9-15421F2D1E21}">
      <dsp:nvSpPr>
        <dsp:cNvPr id="0" name=""/>
        <dsp:cNvSpPr/>
      </dsp:nvSpPr>
      <dsp:spPr>
        <a:xfrm>
          <a:off x="2109483" y="789624"/>
          <a:ext cx="252368" cy="252752"/>
        </a:xfrm>
        <a:prstGeom prst="ellipse">
          <a:avLst/>
        </a:prstGeom>
        <a:gradFill rotWithShape="0">
          <a:gsLst>
            <a:gs pos="0">
              <a:schemeClr val="accent2">
                <a:hueOff val="939284"/>
                <a:satOff val="-672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2">
                <a:hueOff val="939284"/>
                <a:satOff val="-672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2">
                <a:hueOff val="939284"/>
                <a:satOff val="-672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1E142C-F41C-4765-9EE4-F49F31C156C8}">
      <dsp:nvSpPr>
        <dsp:cNvPr id="0" name=""/>
        <dsp:cNvSpPr/>
      </dsp:nvSpPr>
      <dsp:spPr>
        <a:xfrm>
          <a:off x="446741" y="2129251"/>
          <a:ext cx="456311" cy="456414"/>
        </a:xfrm>
        <a:prstGeom prst="ellipse">
          <a:avLst/>
        </a:prstGeom>
        <a:gradFill rotWithShape="0">
          <a:gsLst>
            <a:gs pos="0">
              <a:schemeClr val="accent2">
                <a:hueOff val="1095831"/>
                <a:satOff val="-7841"/>
                <a:lumOff val="-458"/>
                <a:alphaOff val="0"/>
                <a:shade val="51000"/>
                <a:satMod val="130000"/>
              </a:schemeClr>
            </a:gs>
            <a:gs pos="80000">
              <a:schemeClr val="accent2">
                <a:hueOff val="1095831"/>
                <a:satOff val="-7841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095831"/>
                <a:satOff val="-7841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B66D4B-2B96-4434-8449-60C4997E374B}">
      <dsp:nvSpPr>
        <dsp:cNvPr id="0" name=""/>
        <dsp:cNvSpPr/>
      </dsp:nvSpPr>
      <dsp:spPr>
        <a:xfrm>
          <a:off x="2820180" y="361025"/>
          <a:ext cx="809095" cy="817881"/>
        </a:xfrm>
        <a:prstGeom prst="ellipse">
          <a:avLst/>
        </a:prstGeom>
        <a:gradFill rotWithShape="0">
          <a:gsLst>
            <a:gs pos="0">
              <a:schemeClr val="accent2">
                <a:hueOff val="1252379"/>
                <a:satOff val="-8961"/>
                <a:lumOff val="-523"/>
                <a:alphaOff val="0"/>
                <a:shade val="51000"/>
                <a:satMod val="130000"/>
              </a:schemeClr>
            </a:gs>
            <a:gs pos="80000">
              <a:schemeClr val="accent2">
                <a:hueOff val="1252379"/>
                <a:satOff val="-8961"/>
                <a:lumOff val="-523"/>
                <a:alphaOff val="0"/>
                <a:shade val="93000"/>
                <a:satMod val="130000"/>
              </a:schemeClr>
            </a:gs>
            <a:gs pos="100000">
              <a:schemeClr val="accent2">
                <a:hueOff val="1252379"/>
                <a:satOff val="-8961"/>
                <a:lumOff val="-5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29% palenie</a:t>
          </a:r>
          <a:endParaRPr lang="pl-PL" sz="1200" kern="1200" dirty="0"/>
        </a:p>
      </dsp:txBody>
      <dsp:txXfrm>
        <a:off x="2938669" y="480801"/>
        <a:ext cx="572117" cy="578329"/>
      </dsp:txXfrm>
    </dsp:sp>
    <dsp:sp modelId="{6F0C8C06-72CF-4F7F-8DAB-CFA8217CA195}">
      <dsp:nvSpPr>
        <dsp:cNvPr id="0" name=""/>
        <dsp:cNvSpPr/>
      </dsp:nvSpPr>
      <dsp:spPr>
        <a:xfrm>
          <a:off x="3160396" y="1138933"/>
          <a:ext cx="252368" cy="252752"/>
        </a:xfrm>
        <a:prstGeom prst="ellipse">
          <a:avLst/>
        </a:prstGeom>
        <a:gradFill rotWithShape="0">
          <a:gsLst>
            <a:gs pos="0">
              <a:schemeClr val="accent2">
                <a:hueOff val="1408926"/>
                <a:satOff val="-10081"/>
                <a:lumOff val="-589"/>
                <a:alphaOff val="0"/>
                <a:shade val="51000"/>
                <a:satMod val="130000"/>
              </a:schemeClr>
            </a:gs>
            <a:gs pos="80000">
              <a:schemeClr val="accent2">
                <a:hueOff val="1408926"/>
                <a:satOff val="-10081"/>
                <a:lumOff val="-589"/>
                <a:alphaOff val="0"/>
                <a:shade val="93000"/>
                <a:satMod val="130000"/>
              </a:schemeClr>
            </a:gs>
            <a:gs pos="100000">
              <a:schemeClr val="accent2">
                <a:hueOff val="1408926"/>
                <a:satOff val="-10081"/>
                <a:lumOff val="-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6B0C33-4924-49A7-9500-4649BF60FF33}">
      <dsp:nvSpPr>
        <dsp:cNvPr id="0" name=""/>
        <dsp:cNvSpPr/>
      </dsp:nvSpPr>
      <dsp:spPr>
        <a:xfrm>
          <a:off x="273063" y="2672486"/>
          <a:ext cx="182990" cy="182971"/>
        </a:xfrm>
        <a:prstGeom prst="ellipse">
          <a:avLst/>
        </a:prstGeom>
        <a:gradFill rotWithShape="0">
          <a:gsLst>
            <a:gs pos="0">
              <a:schemeClr val="accent2">
                <a:hueOff val="1565473"/>
                <a:satOff val="-11201"/>
                <a:lumOff val="-654"/>
                <a:alphaOff val="0"/>
                <a:shade val="51000"/>
                <a:satMod val="130000"/>
              </a:schemeClr>
            </a:gs>
            <a:gs pos="80000">
              <a:schemeClr val="accent2">
                <a:hueOff val="1565473"/>
                <a:satOff val="-11201"/>
                <a:lumOff val="-654"/>
                <a:alphaOff val="0"/>
                <a:shade val="93000"/>
                <a:satMod val="130000"/>
              </a:schemeClr>
            </a:gs>
            <a:gs pos="100000">
              <a:schemeClr val="accent2">
                <a:hueOff val="1565473"/>
                <a:satOff val="-11201"/>
                <a:lumOff val="-6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2678AA-1C7D-426F-94B4-95DE8728CEF1}">
      <dsp:nvSpPr>
        <dsp:cNvPr id="0" name=""/>
        <dsp:cNvSpPr/>
      </dsp:nvSpPr>
      <dsp:spPr>
        <a:xfrm>
          <a:off x="2096446" y="2412025"/>
          <a:ext cx="182990" cy="182971"/>
        </a:xfrm>
        <a:prstGeom prst="ellipse">
          <a:avLst/>
        </a:prstGeom>
        <a:gradFill rotWithShape="0">
          <a:gsLst>
            <a:gs pos="0">
              <a:schemeClr val="accent2">
                <a:hueOff val="1722021"/>
                <a:satOff val="-12321"/>
                <a:lumOff val="-719"/>
                <a:alphaOff val="0"/>
                <a:shade val="51000"/>
                <a:satMod val="130000"/>
              </a:schemeClr>
            </a:gs>
            <a:gs pos="80000">
              <a:schemeClr val="accent2">
                <a:hueOff val="1722021"/>
                <a:satOff val="-12321"/>
                <a:lumOff val="-719"/>
                <a:alphaOff val="0"/>
                <a:shade val="93000"/>
                <a:satMod val="130000"/>
              </a:schemeClr>
            </a:gs>
            <a:gs pos="100000">
              <a:schemeClr val="accent2">
                <a:hueOff val="1722021"/>
                <a:satOff val="-12321"/>
                <a:lumOff val="-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C78F7B-4F64-4B23-B027-C993569671C7}">
      <dsp:nvSpPr>
        <dsp:cNvPr id="0" name=""/>
        <dsp:cNvSpPr/>
      </dsp:nvSpPr>
      <dsp:spPr>
        <a:xfrm flipH="1">
          <a:off x="2761368" y="2222084"/>
          <a:ext cx="426198" cy="390130"/>
        </a:xfrm>
        <a:prstGeom prst="ellipse">
          <a:avLst/>
        </a:prstGeom>
        <a:gradFill rotWithShape="0">
          <a:gsLst>
            <a:gs pos="0">
              <a:schemeClr val="accent2">
                <a:hueOff val="1878568"/>
                <a:satOff val="-13441"/>
                <a:lumOff val="-785"/>
                <a:alphaOff val="0"/>
                <a:shade val="51000"/>
                <a:satMod val="130000"/>
              </a:schemeClr>
            </a:gs>
            <a:gs pos="80000">
              <a:schemeClr val="accent2">
                <a:hueOff val="1878568"/>
                <a:satOff val="-13441"/>
                <a:lumOff val="-785"/>
                <a:alphaOff val="0"/>
                <a:shade val="93000"/>
                <a:satMod val="130000"/>
              </a:schemeClr>
            </a:gs>
            <a:gs pos="100000">
              <a:schemeClr val="accent2">
                <a:hueOff val="1878568"/>
                <a:satOff val="-13441"/>
                <a:lumOff val="-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2823783" y="2279217"/>
        <a:ext cx="301368" cy="275864"/>
      </dsp:txXfrm>
    </dsp:sp>
    <dsp:sp modelId="{5C0B88EA-CE6C-485D-879C-E67ECBC805DD}">
      <dsp:nvSpPr>
        <dsp:cNvPr id="0" name=""/>
        <dsp:cNvSpPr/>
      </dsp:nvSpPr>
      <dsp:spPr>
        <a:xfrm>
          <a:off x="3746151" y="2064745"/>
          <a:ext cx="182990" cy="182971"/>
        </a:xfrm>
        <a:prstGeom prst="ellipse">
          <a:avLst/>
        </a:prstGeom>
        <a:gradFill rotWithShape="0">
          <a:gsLst>
            <a:gs pos="0">
              <a:schemeClr val="accent2">
                <a:hueOff val="2035115"/>
                <a:satOff val="-14561"/>
                <a:lumOff val="-850"/>
                <a:alphaOff val="0"/>
                <a:shade val="51000"/>
                <a:satMod val="130000"/>
              </a:schemeClr>
            </a:gs>
            <a:gs pos="80000">
              <a:schemeClr val="accent2">
                <a:hueOff val="2035115"/>
                <a:satOff val="-14561"/>
                <a:lumOff val="-850"/>
                <a:alphaOff val="0"/>
                <a:shade val="93000"/>
                <a:satMod val="130000"/>
              </a:schemeClr>
            </a:gs>
            <a:gs pos="100000">
              <a:schemeClr val="accent2">
                <a:hueOff val="2035115"/>
                <a:satOff val="-14561"/>
                <a:lumOff val="-8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8AD9C1-C881-4C31-8CEA-20F31910E8EC}">
      <dsp:nvSpPr>
        <dsp:cNvPr id="0" name=""/>
        <dsp:cNvSpPr/>
      </dsp:nvSpPr>
      <dsp:spPr>
        <a:xfrm>
          <a:off x="582473" y="2393802"/>
          <a:ext cx="1655890" cy="1457980"/>
        </a:xfrm>
        <a:prstGeom prst="ellipse">
          <a:avLst/>
        </a:prstGeom>
        <a:gradFill rotWithShape="0">
          <a:gsLst>
            <a:gs pos="0">
              <a:schemeClr val="accent2">
                <a:hueOff val="2191663"/>
                <a:satOff val="-15682"/>
                <a:lumOff val="-915"/>
                <a:alphaOff val="0"/>
                <a:shade val="51000"/>
                <a:satMod val="130000"/>
              </a:schemeClr>
            </a:gs>
            <a:gs pos="80000">
              <a:schemeClr val="accent2">
                <a:hueOff val="2191663"/>
                <a:satOff val="-15682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2">
                <a:hueOff val="2191663"/>
                <a:satOff val="-15682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71% iniekcje</a:t>
          </a:r>
          <a:endParaRPr lang="pl-PL" sz="2400" kern="1200" dirty="0"/>
        </a:p>
      </dsp:txBody>
      <dsp:txXfrm>
        <a:off x="824972" y="2607318"/>
        <a:ext cx="1170892" cy="1030948"/>
      </dsp:txXfrm>
    </dsp:sp>
    <dsp:sp modelId="{81213711-4481-4A4F-A235-E71705B4BEDA}">
      <dsp:nvSpPr>
        <dsp:cNvPr id="0" name=""/>
        <dsp:cNvSpPr/>
      </dsp:nvSpPr>
      <dsp:spPr>
        <a:xfrm>
          <a:off x="2181655" y="2855457"/>
          <a:ext cx="182990" cy="182971"/>
        </a:xfrm>
        <a:prstGeom prst="ellipse">
          <a:avLst/>
        </a:prstGeom>
        <a:gradFill rotWithShape="0">
          <a:gsLst>
            <a:gs pos="0">
              <a:schemeClr val="accent2">
                <a:hueOff val="2348210"/>
                <a:satOff val="-16802"/>
                <a:lumOff val="-981"/>
                <a:alphaOff val="0"/>
                <a:shade val="51000"/>
                <a:satMod val="130000"/>
              </a:schemeClr>
            </a:gs>
            <a:gs pos="80000">
              <a:schemeClr val="accent2">
                <a:hueOff val="2348210"/>
                <a:satOff val="-16802"/>
                <a:lumOff val="-981"/>
                <a:alphaOff val="0"/>
                <a:shade val="93000"/>
                <a:satMod val="130000"/>
              </a:schemeClr>
            </a:gs>
            <a:gs pos="100000">
              <a:schemeClr val="accent2">
                <a:hueOff val="2348210"/>
                <a:satOff val="-16802"/>
                <a:lumOff val="-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FB7352-3AA0-4A01-93AB-BCCEFAC644AB}">
      <dsp:nvSpPr>
        <dsp:cNvPr id="0" name=""/>
        <dsp:cNvSpPr/>
      </dsp:nvSpPr>
      <dsp:spPr>
        <a:xfrm>
          <a:off x="2030536" y="393170"/>
          <a:ext cx="432003" cy="396000"/>
        </a:xfrm>
        <a:prstGeom prst="ellipse">
          <a:avLst/>
        </a:prstGeom>
        <a:gradFill rotWithShape="0">
          <a:gsLst>
            <a:gs pos="0">
              <a:schemeClr val="accent2">
                <a:hueOff val="2504758"/>
                <a:satOff val="-17922"/>
                <a:lumOff val="-1046"/>
                <a:alphaOff val="0"/>
                <a:shade val="51000"/>
                <a:satMod val="130000"/>
              </a:schemeClr>
            </a:gs>
            <a:gs pos="80000">
              <a:schemeClr val="accent2">
                <a:hueOff val="2504758"/>
                <a:satOff val="-17922"/>
                <a:lumOff val="-1046"/>
                <a:alphaOff val="0"/>
                <a:shade val="93000"/>
                <a:satMod val="130000"/>
              </a:schemeClr>
            </a:gs>
            <a:gs pos="100000">
              <a:schemeClr val="accent2">
                <a:hueOff val="2504758"/>
                <a:satOff val="-17922"/>
                <a:lumOff val="-10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00" kern="1200" dirty="0" smtClean="0">
              <a:noFill/>
            </a:rPr>
            <a:t>6%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00" kern="1200" dirty="0" smtClean="0">
              <a:noFill/>
            </a:rPr>
            <a:t>jedzenie / picie</a:t>
          </a:r>
          <a:endParaRPr lang="pl-PL" sz="500" kern="1200" dirty="0">
            <a:noFill/>
          </a:endParaRPr>
        </a:p>
      </dsp:txBody>
      <dsp:txXfrm>
        <a:off x="2093801" y="451163"/>
        <a:ext cx="305473" cy="280014"/>
      </dsp:txXfrm>
    </dsp:sp>
    <dsp:sp modelId="{E84FFB86-62A7-4D43-A258-45196F646244}">
      <dsp:nvSpPr>
        <dsp:cNvPr id="0" name=""/>
        <dsp:cNvSpPr/>
      </dsp:nvSpPr>
      <dsp:spPr>
        <a:xfrm>
          <a:off x="1099545" y="753111"/>
          <a:ext cx="182990" cy="182971"/>
        </a:xfrm>
        <a:prstGeom prst="ellipse">
          <a:avLst/>
        </a:prstGeom>
        <a:gradFill rotWithShape="0">
          <a:gsLst>
            <a:gs pos="0">
              <a:schemeClr val="accent2">
                <a:hueOff val="2661305"/>
                <a:satOff val="-19042"/>
                <a:lumOff val="-1112"/>
                <a:alphaOff val="0"/>
                <a:shade val="51000"/>
                <a:satMod val="130000"/>
              </a:schemeClr>
            </a:gs>
            <a:gs pos="80000">
              <a:schemeClr val="accent2">
                <a:hueOff val="2661305"/>
                <a:satOff val="-19042"/>
                <a:lumOff val="-1112"/>
                <a:alphaOff val="0"/>
                <a:shade val="93000"/>
                <a:satMod val="130000"/>
              </a:schemeClr>
            </a:gs>
            <a:gs pos="100000">
              <a:schemeClr val="accent2">
                <a:hueOff val="2661305"/>
                <a:satOff val="-19042"/>
                <a:lumOff val="-1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803439-ABC2-49CD-9E17-EA0F808C986A}">
      <dsp:nvSpPr>
        <dsp:cNvPr id="0" name=""/>
        <dsp:cNvSpPr/>
      </dsp:nvSpPr>
      <dsp:spPr>
        <a:xfrm>
          <a:off x="3230240" y="-20155"/>
          <a:ext cx="182990" cy="182971"/>
        </a:xfrm>
        <a:prstGeom prst="ellipse">
          <a:avLst/>
        </a:prstGeom>
        <a:gradFill rotWithShape="0">
          <a:gsLst>
            <a:gs pos="0">
              <a:schemeClr val="accent2">
                <a:hueOff val="2817852"/>
                <a:satOff val="-20162"/>
                <a:lumOff val="-1177"/>
                <a:alphaOff val="0"/>
                <a:shade val="51000"/>
                <a:satMod val="130000"/>
              </a:schemeClr>
            </a:gs>
            <a:gs pos="80000">
              <a:schemeClr val="accent2">
                <a:hueOff val="2817852"/>
                <a:satOff val="-20162"/>
                <a:lumOff val="-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2817852"/>
                <a:satOff val="-20162"/>
                <a:lumOff val="-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A655F-81C1-4C31-9AAB-AF3CCF8CB7F4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00C4-24EC-4AC4-BB57-7A63C28A1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41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F2A7-7B0C-4F7D-AF34-67B45D73580C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97753-D84C-47E0-9632-B0F38DE85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30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7753-D84C-47E0-9632-B0F38DE8504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98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 smtClean="0"/>
              <a:t>Dlaczego konieczne jest monitorowanie sytuacji epidemiologicznej w zakresie używania środków odurzających, substancji psychotropowych i NSP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- rozpowszechnienie zakażeń przenoszonych poprzez krew jest częstsze w tej grupie użytkujących niż w populacji ogólnej</a:t>
            </a:r>
          </a:p>
          <a:p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- styl życia towarzyszący przyjmowaniu substancji w formie iniekcji skutkuje szybszym rozprzestrzenianiem się zakażeń, zwłaszcza zakażeń przenoszonych drogą parenteralną (przez krew) 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- choroby zakaźne/zakażenia stanowią poważne zagrożenie dla zdrowia osób użytkujących, ich partnerów (życiowych/seksualnych), innych osób z otoczenia </a:t>
            </a:r>
          </a:p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- istnieją podstawy naukowe: przy skutecznym leczeniu infekcji HIV zakaźność obniża się, a zakażenie HCV można skutecznie wyeliminować.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7753-D84C-47E0-9632-B0F38DE8504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28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Badanie przekrojowe jako narzędzie monitorowania:</a:t>
            </a:r>
            <a:br>
              <a:rPr lang="pl-PL" dirty="0" smtClean="0"/>
            </a:b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Metodologia badania przekrojowego:</a:t>
            </a:r>
            <a:endParaRPr lang="pl-PL" alt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altLang="pl-PL" dirty="0" smtClean="0">
                <a:solidFill>
                  <a:schemeClr val="accent3">
                    <a:lumMod val="75000"/>
                  </a:schemeClr>
                </a:solidFill>
              </a:rPr>
              <a:t>cel</a:t>
            </a:r>
            <a:r>
              <a:rPr lang="pl-PL" altLang="pl-PL" dirty="0" smtClean="0"/>
              <a:t>: opis wybranego stanu/zjawiska w określonym czasie</a:t>
            </a:r>
          </a:p>
          <a:p>
            <a:pPr marL="342900" lvl="4"/>
            <a:r>
              <a:rPr lang="pl-PL" altLang="pl-PL" dirty="0" smtClean="0"/>
              <a:t>	- </a:t>
            </a:r>
            <a:r>
              <a:rPr lang="pl-PL" altLang="pl-PL" sz="1900" dirty="0" smtClean="0">
                <a:solidFill>
                  <a:schemeClr val="accent3">
                    <a:lumMod val="75000"/>
                  </a:schemeClr>
                </a:solidFill>
              </a:rPr>
              <a:t>jednocześnie oceniane są</a:t>
            </a:r>
            <a:r>
              <a:rPr lang="pl-PL" altLang="pl-PL" sz="1900" dirty="0" smtClean="0"/>
              <a:t>: narażenie na czynnik ryzyka </a:t>
            </a:r>
            <a:br>
              <a:rPr lang="pl-PL" altLang="pl-PL" sz="1900" dirty="0" smtClean="0"/>
            </a:br>
            <a:r>
              <a:rPr lang="pl-PL" altLang="pl-PL" sz="1900" dirty="0" smtClean="0"/>
              <a:t>		oraz stan chorobowy wśród przedstawicieli populacji</a:t>
            </a:r>
          </a:p>
          <a:p>
            <a:pPr marL="342900" lvl="4"/>
            <a:r>
              <a:rPr lang="pl-PL" altLang="pl-PL" sz="2200" dirty="0" smtClean="0"/>
              <a:t>	- </a:t>
            </a:r>
            <a:r>
              <a:rPr lang="pl-PL" altLang="pl-PL" sz="1900" dirty="0" smtClean="0">
                <a:solidFill>
                  <a:schemeClr val="accent3">
                    <a:lumMod val="75000"/>
                  </a:schemeClr>
                </a:solidFill>
              </a:rPr>
              <a:t>otrzymuje się informacje na temat</a:t>
            </a:r>
            <a:r>
              <a:rPr lang="pl-PL" altLang="pl-PL" sz="1900" dirty="0" smtClean="0"/>
              <a:t>: </a:t>
            </a:r>
            <a:br>
              <a:rPr lang="pl-PL" altLang="pl-PL" sz="1900" dirty="0" smtClean="0"/>
            </a:br>
            <a:r>
              <a:rPr lang="pl-PL" altLang="pl-PL" sz="1900" dirty="0" smtClean="0"/>
              <a:t>		częstości i cech zdarzenia zdrowotnego, </a:t>
            </a:r>
            <a:br>
              <a:rPr lang="pl-PL" altLang="pl-PL" sz="1900" dirty="0" smtClean="0"/>
            </a:br>
            <a:r>
              <a:rPr lang="pl-PL" altLang="pl-PL" sz="1900" dirty="0" smtClean="0"/>
              <a:t>		stan zdrowotny populacji w danym okresie</a:t>
            </a:r>
          </a:p>
          <a:p>
            <a:r>
              <a:rPr lang="pl-PL" altLang="pl-PL" dirty="0" smtClean="0">
                <a:solidFill>
                  <a:schemeClr val="accent5">
                    <a:lumMod val="75000"/>
                  </a:schemeClr>
                </a:solidFill>
              </a:rPr>
              <a:t>istotny</a:t>
            </a:r>
            <a:r>
              <a:rPr lang="pl-PL" altLang="pl-PL" dirty="0" smtClean="0"/>
              <a:t>: dobór próby do badania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Jako narzędzie monitorowania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pl-PL" sz="2200" dirty="0" smtClean="0"/>
              <a:t>cykliczność wykonania</a:t>
            </a:r>
          </a:p>
          <a:p>
            <a:r>
              <a:rPr lang="pl-PL" sz="2200" dirty="0" smtClean="0"/>
              <a:t>te same metody rekrutacji / pomiaru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7753-D84C-47E0-9632-B0F38DE8504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27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7753-D84C-47E0-9632-B0F38DE8504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91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7753-D84C-47E0-9632-B0F38DE8504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82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7753-D84C-47E0-9632-B0F38DE8504A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44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2005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03709" y="391026"/>
            <a:ext cx="8229600" cy="1143000"/>
          </a:xfrm>
        </p:spPr>
        <p:txBody>
          <a:bodyPr/>
          <a:lstStyle>
            <a:lvl1pPr algn="r">
              <a:defRPr baseline="0">
                <a:solidFill>
                  <a:srgbClr val="4A7DBA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70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744358"/>
            <a:ext cx="8229600" cy="4525963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67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12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A7DB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l-PL" dirty="0" smtClean="0"/>
              <a:t>Slajd przekładkowy – do wpisania nazwy kolejnego rozdziału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/>
          <a:srcRect l="4375" r="4582"/>
          <a:stretch/>
        </p:blipFill>
        <p:spPr>
          <a:xfrm>
            <a:off x="352425" y="6356350"/>
            <a:ext cx="842010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>
            <a:lvl1pPr>
              <a:defRPr/>
            </a:lvl1pPr>
            <a:lvl2pPr marL="0" indent="0">
              <a:buFont typeface="Arial" panose="020B0604020202020204" pitchFamily="34" charset="0"/>
              <a:buNone/>
              <a:defRPr/>
            </a:lvl2pPr>
            <a:lvl3pPr marL="342900" indent="-342900">
              <a:buFont typeface="Arial" panose="020B0604020202020204" pitchFamily="34" charset="0"/>
              <a:buChar char="•"/>
              <a:defRPr/>
            </a:lvl3pPr>
            <a:lvl4pPr marL="342900" indent="-342900">
              <a:buFont typeface="Arial" panose="020B0604020202020204" pitchFamily="34" charset="0"/>
              <a:buChar char="•"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0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3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65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pl-PL" dirty="0" smtClean="0"/>
              <a:t>Najważniejsze informacje o NIZP-PZH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Kim jesteśmy?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2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96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98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54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39725" indent="-339725">
              <a:buFontTx/>
              <a:buBlip>
                <a:blip r:embed="rId2"/>
              </a:buBlip>
              <a:defRPr sz="3200"/>
            </a:lvl1pPr>
            <a:lvl2pPr marL="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0"/>
            <a:r>
              <a:rPr lang="pl-PL" dirty="0" smtClean="0"/>
              <a:t>Drugi poziom</a:t>
            </a:r>
          </a:p>
          <a:p>
            <a:pPr lvl="0"/>
            <a:endParaRPr lang="pl-PL" dirty="0" smtClean="0"/>
          </a:p>
          <a:p>
            <a:pPr lvl="0"/>
            <a:r>
              <a:rPr lang="pl-PL" dirty="0" smtClean="0"/>
              <a:t>Trzeci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1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82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accent1">
                <a:lumMod val="0"/>
                <a:lumOff val="100000"/>
              </a:schemeClr>
            </a:gs>
            <a:gs pos="100000">
              <a:srgbClr val="4A7DBA">
                <a:lumMod val="62000"/>
                <a:lumOff val="38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743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866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0"/>
            <a:r>
              <a:rPr lang="pl-PL" dirty="0" smtClean="0"/>
              <a:t>Drugi poziom</a:t>
            </a:r>
          </a:p>
          <a:p>
            <a:pPr lvl="0"/>
            <a:endParaRPr lang="pl-PL" dirty="0" smtClean="0"/>
          </a:p>
          <a:p>
            <a:pPr lvl="0"/>
            <a:r>
              <a:rPr lang="pl-PL" dirty="0" smtClean="0"/>
              <a:t>Trzeci poziom</a:t>
            </a:r>
          </a:p>
          <a:p>
            <a:pPr lvl="0"/>
            <a:r>
              <a:rPr lang="pl-PL" dirty="0" smtClean="0"/>
              <a:t>Czwarty poziom</a:t>
            </a:r>
          </a:p>
          <a:p>
            <a:pPr lvl="0"/>
            <a:endParaRPr lang="pl-PL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754A-A366-4740-8C78-CF090648E9CF}" type="datetimeFigureOut">
              <a:rPr lang="pl-PL" smtClean="0"/>
              <a:t>2019-07-29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DA77-CF83-4A71-AB47-B02F901AB246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43" y="174996"/>
            <a:ext cx="1137931" cy="10988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488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39725" marR="0" indent="-339725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600"/>
        </a:spcAft>
        <a:buClrTx/>
        <a:buSzTx/>
        <a:buFontTx/>
        <a:buBlip>
          <a:blip r:embed="rId14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alt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fontAlgn="base" latinLnBrk="0" hangingPunct="1">
        <a:spcBef>
          <a:spcPts val="500"/>
        </a:spcBef>
        <a:spcAft>
          <a:spcPts val="600"/>
        </a:spcAft>
        <a:buFontTx/>
        <a:buNone/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fontAlgn="base" latinLnBrk="0" hangingPunct="1">
        <a:spcBef>
          <a:spcPts val="500"/>
        </a:spcBef>
        <a:spcAft>
          <a:spcPts val="600"/>
        </a:spcAft>
        <a:buFontTx/>
        <a:buNone/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fontAlgn="base" latinLnBrk="0" hangingPunct="1">
        <a:spcBef>
          <a:spcPts val="500"/>
        </a:spcBef>
        <a:spcAft>
          <a:spcPts val="600"/>
        </a:spcAft>
        <a:buFontTx/>
        <a:buNone/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4pPr>
      <a:lvl5pPr marL="339725" indent="-339725" algn="l" defTabSz="914400" rtl="0" eaLnBrk="1" fontAlgn="base" latinLnBrk="0" hangingPunct="1">
        <a:spcBef>
          <a:spcPts val="500"/>
        </a:spcBef>
        <a:spcAft>
          <a:spcPts val="600"/>
        </a:spcAft>
        <a:buFontTx/>
        <a:buBlip>
          <a:blip r:embed="rId15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chart" Target="../charts/chart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Prezentację wygłoszono podczas: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chemeClr val="tx2"/>
                </a:solidFill>
              </a:rPr>
              <a:t>V </a:t>
            </a:r>
            <a:r>
              <a:rPr lang="pl-PL" b="1" dirty="0">
                <a:solidFill>
                  <a:schemeClr val="tx2"/>
                </a:solidFill>
              </a:rPr>
              <a:t>Ogólnopolska Konferencja Narkotyki – Narkomania. Polityka, Nauka i Praktyka</a:t>
            </a:r>
            <a:r>
              <a:rPr lang="pl-PL" b="1" dirty="0" smtClean="0">
                <a:solidFill>
                  <a:schemeClr val="tx2"/>
                </a:solidFill>
              </a:rPr>
              <a:t>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r>
              <a:rPr lang="pl-PL" b="1" dirty="0">
                <a:solidFill>
                  <a:schemeClr val="tx2"/>
                </a:solidFill>
              </a:rPr>
              <a:t/>
            </a:r>
            <a:br>
              <a:rPr lang="pl-PL" b="1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/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25- 27 czerwca </a:t>
            </a:r>
            <a:r>
              <a:rPr lang="pl-PL" dirty="0" smtClean="0">
                <a:solidFill>
                  <a:schemeClr val="tx2"/>
                </a:solidFill>
              </a:rPr>
              <a:t>2018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Warszawa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6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391485"/>
              </p:ext>
            </p:extLst>
          </p:nvPr>
        </p:nvGraphicFramePr>
        <p:xfrm>
          <a:off x="0" y="1312606"/>
          <a:ext cx="9144000" cy="504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-14746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N=423</a:t>
            </a:r>
            <a:endParaRPr lang="pl-PL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89802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N=353</a:t>
            </a:r>
            <a:endParaRPr lang="pl-PL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20066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N=193</a:t>
            </a:r>
            <a:endParaRPr lang="pl-PL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00917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N=95</a:t>
            </a:r>
            <a:endParaRPr lang="pl-PL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919883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N=173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53482" y="1684586"/>
            <a:ext cx="1224116" cy="92333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Warszawa </a:t>
            </a:r>
            <a:endParaRPr lang="pl-PL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Lubuskie </a:t>
            </a:r>
          </a:p>
          <a:p>
            <a:pPr algn="ctr"/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Śląskie</a:t>
            </a: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37421" y="4504387"/>
            <a:ext cx="1120877" cy="147732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Wrocław</a:t>
            </a:r>
          </a:p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Puławy</a:t>
            </a:r>
          </a:p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Olsztyn</a:t>
            </a:r>
          </a:p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Elbląg </a:t>
            </a:r>
          </a:p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Lublin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527628" y="1980136"/>
            <a:ext cx="1085466" cy="646331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Kraków </a:t>
            </a:r>
            <a:endParaRPr lang="pl-PL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Gdańsk</a:t>
            </a: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874552" y="4504387"/>
            <a:ext cx="112601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Warszawa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780251" y="4503717"/>
            <a:ext cx="11789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Chorzów</a:t>
            </a:r>
          </a:p>
          <a:p>
            <a:pPr algn="ct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Kraków </a:t>
            </a:r>
          </a:p>
          <a:p>
            <a:pPr algn="ctr"/>
            <a:r>
              <a:rPr lang="pl-PL" dirty="0" smtClean="0">
                <a:solidFill>
                  <a:srgbClr val="666699"/>
                </a:solidFill>
              </a:rPr>
              <a:t>Warszawa </a:t>
            </a:r>
          </a:p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Wrocław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91640" y="1342962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 miesiące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84579" y="598202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 miesiące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7780251" y="570404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 miesiące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644166" y="1980136"/>
            <a:ext cx="1489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 miesiące </a:t>
            </a:r>
            <a:endParaRPr lang="pl-PL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10 miesięcy</a:t>
            </a: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5853905" y="487371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 miesięcy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7421" y="6345379"/>
            <a:ext cx="1120877" cy="397164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snowball</a:t>
            </a:r>
            <a:r>
              <a:rPr lang="pl-PL" sz="12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12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sampling</a:t>
            </a:r>
            <a:endParaRPr lang="pl-PL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7342" y="867167"/>
            <a:ext cx="1224116" cy="461665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snowball</a:t>
            </a:r>
            <a:r>
              <a:rPr lang="pl-PL" sz="12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12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sampling</a:t>
            </a:r>
            <a:endParaRPr lang="pl-PL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5915100" y="5229446"/>
            <a:ext cx="108546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2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Respondent </a:t>
            </a:r>
            <a:endParaRPr lang="pl-PL" sz="12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l-PL" sz="12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Driven</a:t>
            </a:r>
            <a:r>
              <a:rPr lang="pl-PL" sz="1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pl-PL" sz="12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Sampling</a:t>
            </a:r>
            <a:endParaRPr lang="pl-PL" sz="12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7776415" y="6096212"/>
            <a:ext cx="117755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/>
              <a:t>Respondent </a:t>
            </a:r>
          </a:p>
          <a:p>
            <a:pPr algn="ctr"/>
            <a:r>
              <a:rPr lang="pl-PL" sz="1200" i="1" dirty="0" err="1"/>
              <a:t>Driven</a:t>
            </a:r>
            <a:r>
              <a:rPr lang="pl-PL" sz="1200" i="1" dirty="0"/>
              <a:t> </a:t>
            </a:r>
          </a:p>
          <a:p>
            <a:pPr algn="ctr"/>
            <a:r>
              <a:rPr lang="pl-PL" sz="1200" i="1" dirty="0" err="1" smtClean="0"/>
              <a:t>Sampling</a:t>
            </a:r>
            <a:endParaRPr lang="pl-PL" sz="1200" i="1" dirty="0"/>
          </a:p>
        </p:txBody>
      </p:sp>
      <p:sp>
        <p:nvSpPr>
          <p:cNvPr id="25" name="Prostokąt 24"/>
          <p:cNvSpPr/>
          <p:nvPr/>
        </p:nvSpPr>
        <p:spPr>
          <a:xfrm>
            <a:off x="3527628" y="1233324"/>
            <a:ext cx="1085466" cy="646331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Respondent </a:t>
            </a:r>
            <a:endParaRPr lang="pl-PL" sz="12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l-PL" sz="12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Driven</a:t>
            </a:r>
            <a:r>
              <a:rPr lang="pl-PL" sz="1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pl-PL" sz="12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Sampling</a:t>
            </a:r>
            <a:endParaRPr lang="pl-PL" sz="12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203502" y="55157"/>
            <a:ext cx="8229600" cy="72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l-PL" sz="1800" dirty="0">
                <a:solidFill>
                  <a:schemeClr val="tx1"/>
                </a:solidFill>
              </a:rPr>
              <a:t>B</a:t>
            </a:r>
            <a:r>
              <a:rPr lang="pl-PL" sz="1800" dirty="0" smtClean="0">
                <a:solidFill>
                  <a:schemeClr val="tx1"/>
                </a:solidFill>
              </a:rPr>
              <a:t>adania przekrojowe dotyczące występowania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zakażeń HIV, HBV i HCV wśród użytkowników środków odurzających: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83226"/>
              </p:ext>
            </p:extLst>
          </p:nvPr>
        </p:nvGraphicFramePr>
        <p:xfrm>
          <a:off x="1" y="1749220"/>
          <a:ext cx="9298915" cy="4372218"/>
        </p:xfrm>
        <a:graphic>
          <a:graphicData uri="http://schemas.openxmlformats.org/drawingml/2006/table">
            <a:tbl>
              <a:tblPr/>
              <a:tblGrid>
                <a:gridCol w="2995674"/>
                <a:gridCol w="6303241"/>
              </a:tblGrid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ZLECENIODAWCA: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            Krajowe Biuro ds. Przeciwdziałania Narkomanii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1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Badanie 2017</a:t>
            </a:r>
            <a:endParaRPr lang="pl-PL" sz="36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679" y="1484615"/>
            <a:ext cx="106689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42645"/>
              </p:ext>
            </p:extLst>
          </p:nvPr>
        </p:nvGraphicFramePr>
        <p:xfrm>
          <a:off x="1" y="1749220"/>
          <a:ext cx="9298915" cy="4372218"/>
        </p:xfrm>
        <a:graphic>
          <a:graphicData uri="http://schemas.openxmlformats.org/drawingml/2006/table">
            <a:tbl>
              <a:tblPr/>
              <a:tblGrid>
                <a:gridCol w="2995674"/>
                <a:gridCol w="6303241"/>
              </a:tblGrid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ZLECENIODAWCA: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            Krajowe Biuro ds. Przeciwdziałania Narkomanii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REALIZATOR GŁÓWNY 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1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Badanie 2017</a:t>
            </a:r>
            <a:endParaRPr lang="pl-PL" sz="36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79" y="1484615"/>
            <a:ext cx="1066892" cy="896190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97" y="2545142"/>
            <a:ext cx="701055" cy="714801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4084138" y="2527128"/>
            <a:ext cx="4522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Zakład Epidemiologii Chorób Zakaźnych i Nadzoru:</a:t>
            </a:r>
            <a:br>
              <a:rPr lang="pl-PL" sz="1100" dirty="0" smtClean="0"/>
            </a:br>
            <a:r>
              <a:rPr lang="pl-PL" sz="1100" dirty="0" smtClean="0"/>
              <a:t>prof. Magdalena Rosińska</a:t>
            </a:r>
          </a:p>
          <a:p>
            <a:r>
              <a:rPr lang="pl-PL" sz="1100" dirty="0" smtClean="0"/>
              <a:t>Katarzyna Szmulik</a:t>
            </a:r>
          </a:p>
          <a:p>
            <a:r>
              <a:rPr lang="pl-PL" sz="1100" dirty="0" smtClean="0"/>
              <a:t>Karolina Zakrzewska 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0403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90419"/>
              </p:ext>
            </p:extLst>
          </p:nvPr>
        </p:nvGraphicFramePr>
        <p:xfrm>
          <a:off x="1" y="1749220"/>
          <a:ext cx="9298915" cy="4436706"/>
        </p:xfrm>
        <a:graphic>
          <a:graphicData uri="http://schemas.openxmlformats.org/drawingml/2006/table">
            <a:tbl>
              <a:tblPr/>
              <a:tblGrid>
                <a:gridCol w="2995674"/>
                <a:gridCol w="6303241"/>
              </a:tblGrid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ZLECENIODAWCA: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            Krajowe Biuro ds. Przeciwdziałania Narkomanii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REALIZATOR GŁÓWNY 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1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altLang="pl-PL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REALIZATORZY W TERENIE</a:t>
                      </a:r>
                      <a:r>
                        <a:rPr kumimoji="0" lang="pl-PL" altLang="pl-P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+mn-ea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Badanie 2017</a:t>
            </a:r>
            <a:endParaRPr lang="pl-PL" sz="36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79" y="1484615"/>
            <a:ext cx="1066892" cy="896190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97" y="2545142"/>
            <a:ext cx="701055" cy="714801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7" y="3443089"/>
            <a:ext cx="911118" cy="1437543"/>
          </a:xfrm>
          <a:prstGeom prst="rect">
            <a:avLst/>
          </a:prstGeom>
        </p:spPr>
      </p:pic>
      <p:pic>
        <p:nvPicPr>
          <p:cNvPr id="12" name="Obraz 11" descr="Wycinek ekranu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54" y="4319084"/>
            <a:ext cx="1716946" cy="561548"/>
          </a:xfrm>
          <a:prstGeom prst="rect">
            <a:avLst/>
          </a:prstGeom>
        </p:spPr>
      </p:pic>
      <p:pic>
        <p:nvPicPr>
          <p:cNvPr id="13" name="Obraz 12" descr="Wycinek ekranu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79" y="4417817"/>
            <a:ext cx="2091498" cy="364083"/>
          </a:xfrm>
          <a:prstGeom prst="rect">
            <a:avLst/>
          </a:prstGeom>
        </p:spPr>
      </p:pic>
      <p:pic>
        <p:nvPicPr>
          <p:cNvPr id="14" name="Obraz 13" descr="Wycinek ekranu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15" y="4109253"/>
            <a:ext cx="1810003" cy="981212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5204560" y="5044969"/>
            <a:ext cx="1140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pl-PL" altLang="pl-PL" dirty="0" smtClean="0">
                <a:cs typeface="Arial" charset="0"/>
              </a:rPr>
              <a:t>Warszawa</a:t>
            </a:r>
            <a:endParaRPr lang="pl-PL" altLang="pl-PL" dirty="0">
              <a:cs typeface="Arial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832429" y="5044969"/>
            <a:ext cx="873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pl-PL" altLang="pl-PL" dirty="0" smtClean="0">
                <a:cs typeface="Arial" charset="0"/>
              </a:rPr>
              <a:t>Kraków</a:t>
            </a:r>
            <a:endParaRPr lang="pl-PL" altLang="pl-PL" dirty="0">
              <a:cs typeface="Arial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507186" y="5084197"/>
            <a:ext cx="1006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pl-PL" altLang="pl-PL" dirty="0" smtClean="0">
                <a:cs typeface="Arial" charset="0"/>
              </a:rPr>
              <a:t>Wrocław</a:t>
            </a:r>
            <a:endParaRPr lang="pl-PL" altLang="pl-PL" dirty="0">
              <a:cs typeface="Arial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83614" y="5066238"/>
            <a:ext cx="108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pl-PL" altLang="pl-PL" dirty="0" smtClean="0">
                <a:cs typeface="Arial" charset="0"/>
              </a:rPr>
              <a:t>Chorzów</a:t>
            </a:r>
            <a:endParaRPr lang="pl-PL" altLang="pl-PL" dirty="0">
              <a:cs typeface="Arial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7147174" y="5698980"/>
            <a:ext cx="162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Łukasz </a:t>
            </a:r>
            <a:r>
              <a:rPr lang="pl-PL" dirty="0"/>
              <a:t>Golonka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4601410" y="5699648"/>
            <a:ext cx="2172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Aleksandra Stańczak-Wiercioch</a:t>
            </a:r>
          </a:p>
          <a:p>
            <a:r>
              <a:rPr lang="pl-PL" dirty="0" smtClean="0"/>
              <a:t>Beata Stelmaszczyk</a:t>
            </a:r>
          </a:p>
          <a:p>
            <a:r>
              <a:rPr lang="pl-PL" dirty="0" err="1" smtClean="0"/>
              <a:t>Oliwier</a:t>
            </a:r>
            <a:r>
              <a:rPr lang="pl-PL" dirty="0" smtClean="0"/>
              <a:t> </a:t>
            </a:r>
            <a:r>
              <a:rPr lang="pl-PL" dirty="0"/>
              <a:t>Ścibor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2309188" y="5698980"/>
            <a:ext cx="2139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Bartosz Michalewski 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233351" y="5702568"/>
            <a:ext cx="1981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Iwona Hildebrandt 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084138" y="2527128"/>
            <a:ext cx="4522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Zakład Epidemiologii Chorób Zakaźnych i Nadzoru:</a:t>
            </a:r>
            <a:br>
              <a:rPr lang="pl-PL" sz="1100" dirty="0" smtClean="0"/>
            </a:br>
            <a:r>
              <a:rPr lang="pl-PL" sz="1100" dirty="0" smtClean="0"/>
              <a:t>prof. Magdalena Rosińska</a:t>
            </a:r>
          </a:p>
          <a:p>
            <a:r>
              <a:rPr lang="pl-PL" sz="1100" dirty="0" smtClean="0"/>
              <a:t>Katarzyna Szmulik</a:t>
            </a:r>
          </a:p>
          <a:p>
            <a:r>
              <a:rPr lang="pl-PL" sz="1100" dirty="0" smtClean="0"/>
              <a:t>Karolina Zakrzewska 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0799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 smtClean="0"/>
              <a:t>CELE BADANIA 2017</a:t>
            </a:r>
            <a:endParaRPr lang="pl-PL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7896940"/>
              </p:ext>
            </p:extLst>
          </p:nvPr>
        </p:nvGraphicFramePr>
        <p:xfrm>
          <a:off x="181335" y="1365813"/>
          <a:ext cx="8812193" cy="539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19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05282"/>
              </p:ext>
            </p:extLst>
          </p:nvPr>
        </p:nvGraphicFramePr>
        <p:xfrm>
          <a:off x="1" y="1749220"/>
          <a:ext cx="9144000" cy="4754844"/>
        </p:xfrm>
        <a:graphic>
          <a:graphicData uri="http://schemas.openxmlformats.org/drawingml/2006/table">
            <a:tbl>
              <a:tblPr/>
              <a:tblGrid>
                <a:gridCol w="2840759"/>
                <a:gridCol w="6303241"/>
              </a:tblGrid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SCHEMAT BADANIA: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badanie przekrojowe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SPOSÓB REKRUTACJI: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 </a:t>
                      </a:r>
                      <a:r>
                        <a:rPr kumimoji="0" lang="pl-PL" altLang="pl-PL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Driven</a:t>
                      </a:r>
                      <a:r>
                        <a:rPr kumimoji="0" lang="pl-PL" altLang="pl-PL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pl-PL" altLang="pl-PL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Sampling</a:t>
                      </a:r>
                      <a:r>
                        <a:rPr kumimoji="0" lang="pl-PL" altLang="pl-PL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(RDS)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dirty="0" smtClean="0"/>
                        <a:t>metoda rekrutacji przez uczestników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MATERIAŁ: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Użytkownicy substancji odurzających w iniekcji (N=173)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CZAS BADANIA: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wrzesień-listopad 2017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1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MIEJSCE BADANIA: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Chorzów (n=50)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Kraków (n=37)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Warszawa (n=66)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Wrocław (n=20)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KRYTERIA WŁĄCZENIA:</a:t>
                      </a: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Palatino Linotype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posiadanie ważnego kuponu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ukończone 18 lat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przyjęcie choć raz w życiu środków odurzających w iniekcji (dożylnie, domięśniowo, podskórnie)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przebywanie na ternie województwa przez ostatnie </a:t>
                      </a:r>
                      <a:b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 miesiące</a:t>
                      </a:r>
                    </a:p>
                  </a:txBody>
                  <a:tcPr marL="91439" marR="91439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MATERIAŁ I </a:t>
            </a:r>
            <a:r>
              <a:rPr lang="pl-PL" sz="3600" dirty="0" smtClean="0"/>
              <a:t>METODA 2017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8480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 rot="10800000">
            <a:off x="14479" y="2105023"/>
            <a:ext cx="2466687" cy="2525487"/>
            <a:chOff x="6708471" y="2702377"/>
            <a:chExt cx="2466687" cy="2525487"/>
          </a:xfrm>
        </p:grpSpPr>
        <p:sp>
          <p:nvSpPr>
            <p:cNvPr id="20" name="Strzałka w prawo 19"/>
            <p:cNvSpPr/>
            <p:nvPr/>
          </p:nvSpPr>
          <p:spPr>
            <a:xfrm>
              <a:off x="6711043" y="3201759"/>
              <a:ext cx="636814" cy="449036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Strzałka w prawo 20"/>
            <p:cNvSpPr/>
            <p:nvPr/>
          </p:nvSpPr>
          <p:spPr>
            <a:xfrm>
              <a:off x="6711043" y="3698421"/>
              <a:ext cx="636814" cy="44903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/>
            <p:cNvSpPr/>
            <p:nvPr/>
          </p:nvSpPr>
          <p:spPr>
            <a:xfrm rot="10800000">
              <a:off x="7164782" y="4162401"/>
              <a:ext cx="2010376" cy="58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err="1" smtClean="0">
                  <a:solidFill>
                    <a:schemeClr val="tx1"/>
                  </a:solidFill>
                </a:rPr>
                <a:t>ch.zakaźne</a:t>
              </a:r>
              <a:r>
                <a:rPr lang="pl-PL" sz="1600" dirty="0" smtClean="0">
                  <a:solidFill>
                    <a:schemeClr val="tx1"/>
                  </a:solidFill>
                </a:rPr>
                <a:t>/zakażenia: </a:t>
              </a:r>
              <a:r>
                <a:rPr lang="pl-PL" sz="1200" dirty="0" smtClean="0">
                  <a:solidFill>
                    <a:schemeClr val="tx1"/>
                  </a:solidFill>
                </a:rPr>
                <a:t>diagnostyka i leczenie</a:t>
              </a:r>
              <a:endParaRPr lang="pl-PL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 rot="10800000">
              <a:off x="7268229" y="4640036"/>
              <a:ext cx="1803707" cy="58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err="1" smtClean="0">
                  <a:solidFill>
                    <a:schemeClr val="tx1"/>
                  </a:solidFill>
                </a:rPr>
                <a:t>socjodemografia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26" name="Strzałka w prawo 25"/>
            <p:cNvSpPr/>
            <p:nvPr/>
          </p:nvSpPr>
          <p:spPr>
            <a:xfrm>
              <a:off x="6708471" y="2702377"/>
              <a:ext cx="636814" cy="449036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SCHEMAT BADANIA 2017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2637046" y="2302329"/>
            <a:ext cx="2130879" cy="28411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Wywiad kwestionariuszowy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985638" y="2302329"/>
            <a:ext cx="2130879" cy="28411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Badania serologiczne</a:t>
            </a:r>
            <a:endParaRPr lang="pl-PL" dirty="0"/>
          </a:p>
        </p:txBody>
      </p:sp>
      <p:grpSp>
        <p:nvGrpSpPr>
          <p:cNvPr id="18" name="Grupa 17"/>
          <p:cNvGrpSpPr/>
          <p:nvPr/>
        </p:nvGrpSpPr>
        <p:grpSpPr>
          <a:xfrm>
            <a:off x="7230187" y="2556782"/>
            <a:ext cx="1325966" cy="2154011"/>
            <a:chOff x="6707691" y="2589438"/>
            <a:chExt cx="1325966" cy="2154011"/>
          </a:xfrm>
        </p:grpSpPr>
        <p:sp>
          <p:nvSpPr>
            <p:cNvPr id="9" name="Strzałka w prawo 8"/>
            <p:cNvSpPr/>
            <p:nvPr/>
          </p:nvSpPr>
          <p:spPr>
            <a:xfrm>
              <a:off x="6711043" y="3169103"/>
              <a:ext cx="636814" cy="44903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Strzałka w prawo 9"/>
            <p:cNvSpPr/>
            <p:nvPr/>
          </p:nvSpPr>
          <p:spPr>
            <a:xfrm>
              <a:off x="6711043" y="3722913"/>
              <a:ext cx="636814" cy="449036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7377161" y="2589438"/>
              <a:ext cx="554567" cy="58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chemeClr val="tx1"/>
                  </a:solidFill>
                </a:rPr>
                <a:t>HIV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377161" y="3096985"/>
              <a:ext cx="623840" cy="58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chemeClr val="tx1"/>
                  </a:solidFill>
                </a:rPr>
                <a:t>HBV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7375373" y="3652157"/>
              <a:ext cx="658284" cy="58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chemeClr val="tx1"/>
                  </a:solidFill>
                </a:rPr>
                <a:t>HCV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385931" y="4155621"/>
              <a:ext cx="554567" cy="58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chemeClr val="tx1"/>
                  </a:solidFill>
                </a:rPr>
                <a:t>kiła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6" name="Strzałka w prawo 15"/>
            <p:cNvSpPr/>
            <p:nvPr/>
          </p:nvSpPr>
          <p:spPr>
            <a:xfrm>
              <a:off x="6708471" y="2661557"/>
              <a:ext cx="636814" cy="449036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Strzałka w prawo 16"/>
            <p:cNvSpPr/>
            <p:nvPr/>
          </p:nvSpPr>
          <p:spPr>
            <a:xfrm>
              <a:off x="6707691" y="4229099"/>
              <a:ext cx="636814" cy="449036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8" name="Strzałka w lewo i prawo 27"/>
          <p:cNvSpPr/>
          <p:nvPr/>
        </p:nvSpPr>
        <p:spPr>
          <a:xfrm>
            <a:off x="4392372" y="3209243"/>
            <a:ext cx="955221" cy="537482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58101" y="3094264"/>
            <a:ext cx="1863307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u</a:t>
            </a:r>
            <a:r>
              <a:rPr lang="pl-PL" sz="1600" dirty="0" smtClean="0">
                <a:solidFill>
                  <a:schemeClr val="tx1"/>
                </a:solidFill>
              </a:rPr>
              <a:t>żywane substancje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5299" y="4147457"/>
            <a:ext cx="1863307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l</a:t>
            </a:r>
            <a:r>
              <a:rPr lang="pl-PL" sz="1600" dirty="0" smtClean="0">
                <a:solidFill>
                  <a:schemeClr val="tx1"/>
                </a:solidFill>
              </a:rPr>
              <a:t>eczenie odwykowe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88013" y="3581389"/>
            <a:ext cx="1863307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używany sprzęt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200" dirty="0" smtClean="0">
                <a:solidFill>
                  <a:schemeClr val="tx1"/>
                </a:solidFill>
              </a:rPr>
              <a:t>nowy/używany</a:t>
            </a:r>
            <a:endParaRPr lang="pl-PL" sz="1050" dirty="0">
              <a:solidFill>
                <a:schemeClr val="tx1"/>
              </a:soli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4367" y="4629141"/>
            <a:ext cx="1863307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k</a:t>
            </a:r>
            <a:r>
              <a:rPr lang="pl-PL" sz="1600" dirty="0" smtClean="0">
                <a:solidFill>
                  <a:schemeClr val="tx1"/>
                </a:solidFill>
              </a:rPr>
              <a:t>ontakty seksualne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35" name="Strzałka w prawo 34"/>
          <p:cNvSpPr/>
          <p:nvPr/>
        </p:nvSpPr>
        <p:spPr>
          <a:xfrm rot="10800000">
            <a:off x="1839064" y="2692874"/>
            <a:ext cx="636814" cy="44903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 w prawo 35"/>
          <p:cNvSpPr/>
          <p:nvPr/>
        </p:nvSpPr>
        <p:spPr>
          <a:xfrm rot="10800000">
            <a:off x="1849800" y="4652270"/>
            <a:ext cx="636814" cy="44903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 w prawo 36"/>
          <p:cNvSpPr/>
          <p:nvPr/>
        </p:nvSpPr>
        <p:spPr>
          <a:xfrm rot="10800000">
            <a:off x="1833472" y="2219398"/>
            <a:ext cx="636814" cy="449036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9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0" y="1353126"/>
            <a:ext cx="7269018" cy="55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628962" y="4156364"/>
            <a:ext cx="3515038" cy="270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6105236" y="1433163"/>
            <a:ext cx="3038764" cy="3258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495316" y="1648673"/>
            <a:ext cx="1648684" cy="2784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3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0" y="1353126"/>
            <a:ext cx="7269018" cy="55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628962" y="4156364"/>
            <a:ext cx="3515038" cy="270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6105236" y="1433163"/>
            <a:ext cx="3038764" cy="2464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495316" y="1648673"/>
            <a:ext cx="1648684" cy="2784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2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0" y="1353126"/>
            <a:ext cx="7269018" cy="55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628962" y="4156364"/>
            <a:ext cx="3515038" cy="270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6105236" y="1433163"/>
            <a:ext cx="3038764" cy="2464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495316" y="1648673"/>
            <a:ext cx="1648684" cy="2784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5" y="1730320"/>
            <a:ext cx="1635526" cy="1870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4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024" y="191852"/>
            <a:ext cx="8950538" cy="2478920"/>
          </a:xfrm>
        </p:spPr>
        <p:txBody>
          <a:bodyPr>
            <a:noAutofit/>
          </a:bodyPr>
          <a:lstStyle/>
          <a:p>
            <a:r>
              <a:rPr lang="pl-PL" sz="2800" dirty="0"/>
              <a:t>Zakażenia HIV/HCV/HBV/kiłą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wśród </a:t>
            </a:r>
            <a:r>
              <a:rPr lang="pl-PL" sz="2800" dirty="0"/>
              <a:t>użytkowników środków odurzających w iniekcji.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Perspektywa </a:t>
            </a:r>
            <a:r>
              <a:rPr lang="pl-PL" sz="2800" dirty="0"/>
              <a:t>4 miast: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Chorzów</a:t>
            </a:r>
            <a:r>
              <a:rPr lang="pl-PL" sz="2800" dirty="0"/>
              <a:t>, Kraków, Warszawa, Wrocław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349782" y="2860898"/>
            <a:ext cx="5794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tx2"/>
                </a:solidFill>
              </a:rPr>
              <a:t>V Ogólnopolska Konferencja Narkotyki – Narkomania. Polityka, Nauka i Praktyka.</a:t>
            </a: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27 czerwca 2018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349782" y="5497881"/>
            <a:ext cx="5794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tx2"/>
                </a:solidFill>
              </a:rPr>
              <a:t>Karolina Zakrzewska</a:t>
            </a:r>
          </a:p>
          <a:p>
            <a:pPr algn="r"/>
            <a:r>
              <a:rPr lang="pl-PL" sz="1200" b="1" dirty="0">
                <a:solidFill>
                  <a:schemeClr val="tx2"/>
                </a:solidFill>
              </a:rPr>
              <a:t>d</a:t>
            </a:r>
            <a:r>
              <a:rPr lang="pl-PL" sz="1200" b="1" dirty="0" smtClean="0">
                <a:solidFill>
                  <a:schemeClr val="tx2"/>
                </a:solidFill>
              </a:rPr>
              <a:t>r n. o </a:t>
            </a:r>
            <a:r>
              <a:rPr lang="pl-PL" sz="1200" b="1" dirty="0" err="1" smtClean="0">
                <a:solidFill>
                  <a:schemeClr val="tx2"/>
                </a:solidFill>
              </a:rPr>
              <a:t>zdr</a:t>
            </a:r>
            <a:r>
              <a:rPr lang="pl-PL" sz="1200" b="1" dirty="0" smtClean="0">
                <a:solidFill>
                  <a:schemeClr val="tx2"/>
                </a:solidFill>
              </a:rPr>
              <a:t>., specjalista epidemiolog</a:t>
            </a:r>
            <a:br>
              <a:rPr lang="pl-PL" sz="1200" b="1" dirty="0" smtClean="0">
                <a:solidFill>
                  <a:schemeClr val="tx2"/>
                </a:solidFill>
              </a:rPr>
            </a:br>
            <a:r>
              <a:rPr lang="pl-PL" sz="1200" b="1" dirty="0" smtClean="0">
                <a:solidFill>
                  <a:srgbClr val="4A7DBA"/>
                </a:solidFill>
              </a:rPr>
              <a:t>Zakład Epidemiologii Chorób Zakaźnych i Nadzoru </a:t>
            </a:r>
            <a:endParaRPr lang="pl-PL" sz="1200" dirty="0">
              <a:solidFill>
                <a:srgbClr val="4A7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-1" y="1353126"/>
            <a:ext cx="6703817" cy="55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844800" y="1271565"/>
            <a:ext cx="5217331" cy="227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495316" y="3990891"/>
            <a:ext cx="1648684" cy="2784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7998697" y="1271565"/>
            <a:ext cx="1174229" cy="3983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456218" y="4247004"/>
            <a:ext cx="2716708" cy="262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6671936" y="3083067"/>
            <a:ext cx="607414" cy="748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1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-1" y="1353126"/>
            <a:ext cx="6703817" cy="55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854037" y="1271565"/>
            <a:ext cx="3849779" cy="1857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8137236" y="4239490"/>
            <a:ext cx="1006764" cy="2536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8397642" y="1271565"/>
            <a:ext cx="775284" cy="3983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456218" y="4516558"/>
            <a:ext cx="2716708" cy="2341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6154701" y="3083067"/>
            <a:ext cx="607414" cy="748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 flipH="1">
            <a:off x="7435970" y="4467585"/>
            <a:ext cx="45719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 flipH="1">
            <a:off x="8068660" y="4195115"/>
            <a:ext cx="45719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 flipH="1">
            <a:off x="8198399" y="3954690"/>
            <a:ext cx="170316" cy="15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4668089" y="1312041"/>
            <a:ext cx="4433455" cy="1817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1" y="1353126"/>
            <a:ext cx="5530134" cy="55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854036" y="1271565"/>
            <a:ext cx="3276000" cy="199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8137236" y="4847771"/>
            <a:ext cx="1006764" cy="192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8447314" y="4156365"/>
            <a:ext cx="725612" cy="109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456218" y="4705542"/>
            <a:ext cx="2716708" cy="215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5269471" y="4102747"/>
            <a:ext cx="1334030" cy="2551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 flipH="1">
            <a:off x="7435970" y="4467585"/>
            <a:ext cx="45719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 flipH="1">
            <a:off x="8068660" y="4195115"/>
            <a:ext cx="45719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4668088" y="1312041"/>
            <a:ext cx="4500000" cy="1458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6967074" y="1515474"/>
            <a:ext cx="1231325" cy="1747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>
            <a:off x="8316738" y="4447341"/>
            <a:ext cx="210406" cy="25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/>
        </p:nvSpPr>
        <p:spPr>
          <a:xfrm>
            <a:off x="7833284" y="4547940"/>
            <a:ext cx="974118" cy="1101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65"/>
            <a:ext cx="9144000" cy="558643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ts val="0"/>
              </a:spcBef>
            </a:pP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Respondent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Driven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i="1" dirty="0" err="1">
                <a:solidFill>
                  <a:schemeClr val="tx1"/>
                </a:solidFill>
                <a:cs typeface="Arial" charset="0"/>
              </a:rPr>
              <a:t>Sampling</a:t>
            </a:r>
            <a:r>
              <a:rPr lang="pl-PL" altLang="pl-PL" sz="36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l-PL" altLang="pl-PL" sz="3600" dirty="0">
                <a:solidFill>
                  <a:schemeClr val="tx1"/>
                </a:solidFill>
                <a:cs typeface="Arial" charset="0"/>
              </a:rPr>
              <a:t>(RDS)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5289939"/>
            <a:ext cx="685896" cy="6192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127" y="4156364"/>
            <a:ext cx="794328" cy="535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75709" y="5599544"/>
            <a:ext cx="304800" cy="9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34908" y="2770909"/>
            <a:ext cx="332509" cy="3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17" y="2076721"/>
            <a:ext cx="362001" cy="247685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890329" y="2273645"/>
            <a:ext cx="138546" cy="25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931890" y="2262841"/>
            <a:ext cx="133928" cy="11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703817" y="2279068"/>
            <a:ext cx="89535" cy="1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BADANIE 2017</a:t>
            </a:r>
            <a:endParaRPr lang="pl-PL" sz="3600" dirty="0"/>
          </a:p>
        </p:txBody>
      </p:sp>
      <p:sp>
        <p:nvSpPr>
          <p:cNvPr id="7" name="Prostokąt 6"/>
          <p:cNvSpPr/>
          <p:nvPr/>
        </p:nvSpPr>
        <p:spPr>
          <a:xfrm>
            <a:off x="6250072" y="53374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N=173</a:t>
            </a:r>
          </a:p>
        </p:txBody>
      </p:sp>
    </p:spTree>
    <p:extLst>
      <p:ext uri="{BB962C8B-B14F-4D97-AF65-F5344CB8AC3E}">
        <p14:creationId xmlns:p14="http://schemas.microsoft.com/office/powerpoint/2010/main" val="25816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BADANIE 2017</a:t>
            </a:r>
            <a:endParaRPr lang="pl-PL" sz="36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71" y="903076"/>
            <a:ext cx="1100423" cy="110042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9512" y="113012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</a:rPr>
              <a:t>74% </a:t>
            </a:r>
            <a:endParaRPr lang="pl-P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5149" y="1114255"/>
            <a:ext cx="112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</a:rPr>
              <a:t>26%</a:t>
            </a:r>
            <a:endParaRPr lang="pl-PL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250072" y="53374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N=173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389120" y="1247229"/>
            <a:ext cx="2455511" cy="12618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Kraj urodzenia</a:t>
            </a:r>
          </a:p>
          <a:p>
            <a:pPr algn="ctr"/>
            <a:r>
              <a:rPr lang="pl-PL" sz="2400" b="1" dirty="0" smtClean="0"/>
              <a:t>Polska 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97%</a:t>
            </a:r>
          </a:p>
          <a:p>
            <a:pPr algn="ctr"/>
            <a:r>
              <a:rPr lang="pl-PL" sz="2400" b="1" dirty="0" smtClean="0"/>
              <a:t>Inny 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3%</a:t>
            </a:r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646544" y="2805247"/>
            <a:ext cx="7817781" cy="7200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788359" y="3349580"/>
            <a:ext cx="12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25 lat</a:t>
            </a:r>
            <a:endParaRPr lang="pl-PL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787350" y="287215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82%</a:t>
            </a:r>
            <a:endParaRPr lang="pl-P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58818" y="2872152"/>
            <a:ext cx="107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18%</a:t>
            </a:r>
            <a:endParaRPr lang="pl-P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Strzałka w dół 13"/>
          <p:cNvSpPr/>
          <p:nvPr/>
        </p:nvSpPr>
        <p:spPr>
          <a:xfrm>
            <a:off x="2267744" y="2805247"/>
            <a:ext cx="288032" cy="54433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-323043" y="2989329"/>
            <a:ext cx="12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18 lat</a:t>
            </a:r>
            <a:endParaRPr lang="pl-PL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153198" y="3004549"/>
            <a:ext cx="12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66 lat</a:t>
            </a:r>
            <a:endParaRPr lang="pl-PL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81324" y="4191582"/>
            <a:ext cx="2614069" cy="1476000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39% aktywni zawodowo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980289169"/>
              </p:ext>
            </p:extLst>
          </p:nvPr>
        </p:nvGraphicFramePr>
        <p:xfrm>
          <a:off x="2859364" y="3846287"/>
          <a:ext cx="4138462" cy="2480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Prostokąt 19"/>
          <p:cNvSpPr/>
          <p:nvPr/>
        </p:nvSpPr>
        <p:spPr>
          <a:xfrm>
            <a:off x="6650180" y="3887560"/>
            <a:ext cx="2305133" cy="226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59% osób przebywało w placówkach </a:t>
            </a:r>
            <a:r>
              <a:rPr lang="pl-PL" dirty="0"/>
              <a:t>penitencjarnych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3993528" y="3907709"/>
            <a:ext cx="18617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</a:rPr>
              <a:t>61% doświadczenie bezdomności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215411" y="5120024"/>
            <a:ext cx="14179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</a:rPr>
              <a:t>51</a:t>
            </a:r>
            <a:r>
              <a:rPr lang="pl-PL" dirty="0">
                <a:solidFill>
                  <a:schemeClr val="bg1"/>
                </a:solidFill>
              </a:rPr>
              <a:t>% </a:t>
            </a:r>
            <a:endParaRPr lang="pl-PL" dirty="0" smtClean="0">
              <a:solidFill>
                <a:schemeClr val="bg1"/>
              </a:solidFill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</a:rPr>
              <a:t>bezdomność </a:t>
            </a:r>
          </a:p>
          <a:p>
            <a:pPr lvl="0" algn="ctr"/>
            <a:r>
              <a:rPr lang="pl-PL" sz="1400" dirty="0" smtClean="0">
                <a:solidFill>
                  <a:schemeClr val="bg1"/>
                </a:solidFill>
              </a:rPr>
              <a:t>/</a:t>
            </a:r>
            <a:r>
              <a:rPr lang="pl-PL" sz="1400" dirty="0">
                <a:solidFill>
                  <a:schemeClr val="bg1"/>
                </a:solidFill>
              </a:rPr>
              <a:t>ostatnie 30 dni/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6786511" y="4911721"/>
            <a:ext cx="2110682" cy="1150759"/>
          </a:xfrm>
          <a:prstGeom prst="rect">
            <a:avLst/>
          </a:prstGeom>
          <a:solidFill>
            <a:srgbClr val="48486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38% w ciągu ostatniego roku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1317812" y="4589658"/>
            <a:ext cx="1717348" cy="961111"/>
          </a:xfrm>
          <a:prstGeom prst="rect">
            <a:avLst/>
          </a:prstGeom>
          <a:solidFill>
            <a:srgbClr val="808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55% pracuje tylko legalnie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71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75311" y="2070551"/>
            <a:ext cx="15841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h</a:t>
            </a:r>
            <a:r>
              <a:rPr lang="pl-PL" dirty="0" smtClean="0"/>
              <a:t>eroina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9363" y="4020007"/>
            <a:ext cx="1584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a</a:t>
            </a:r>
            <a:r>
              <a:rPr lang="pl-PL" dirty="0" smtClean="0"/>
              <a:t>mfetamina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80205" y="3036438"/>
            <a:ext cx="15841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err="1" smtClean="0"/>
              <a:t>mefedron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9363" y="3529613"/>
            <a:ext cx="15841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metadon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75311" y="2570128"/>
            <a:ext cx="15841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morfina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158585" y="2055244"/>
            <a:ext cx="6120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31%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158346" y="4020007"/>
            <a:ext cx="6120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6%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159075" y="3031196"/>
            <a:ext cx="6120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13%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171604" y="3524371"/>
            <a:ext cx="6120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10%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159075" y="2554411"/>
            <a:ext cx="6120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14%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69450" y="997515"/>
            <a:ext cx="3495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Iniekcyjne przyjmowanie </a:t>
            </a:r>
            <a:r>
              <a:rPr lang="pl-PL" sz="1400" b="1" dirty="0" smtClean="0">
                <a:solidFill>
                  <a:schemeClr val="accent2">
                    <a:lumMod val="75000"/>
                  </a:schemeClr>
                </a:solidFill>
              </a:rPr>
              <a:t>/ostatnie 30 dni/ </a:t>
            </a:r>
          </a:p>
          <a:p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NARKOTYK PODSTAWOWY</a:t>
            </a:r>
            <a:endParaRPr lang="pl-PL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560694" y="3841694"/>
            <a:ext cx="2209849" cy="1138773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65% </a:t>
            </a:r>
          </a:p>
          <a:p>
            <a:pPr algn="ctr"/>
            <a:r>
              <a:rPr lang="pl-PL" dirty="0" smtClean="0"/>
              <a:t>aktywni iniekcyjni użytkownicy </a:t>
            </a:r>
          </a:p>
          <a:p>
            <a:pPr algn="ctr"/>
            <a:r>
              <a:rPr lang="pl-PL" sz="1200" dirty="0"/>
              <a:t>/</a:t>
            </a:r>
            <a:r>
              <a:rPr lang="pl-PL" sz="1200" dirty="0" smtClean="0"/>
              <a:t>ostatnie 30 dni/</a:t>
            </a:r>
            <a:endParaRPr lang="pl-PL" sz="12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713766" y="5281269"/>
            <a:ext cx="3536306" cy="1198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59 % używa t</a:t>
            </a:r>
            <a:r>
              <a:rPr lang="pl-PL" dirty="0"/>
              <a:t>ych samych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lub używanych </a:t>
            </a:r>
            <a:r>
              <a:rPr lang="pl-PL" dirty="0" smtClean="0"/>
              <a:t>wcześniej) igieł/strzykawek </a:t>
            </a:r>
            <a:r>
              <a:rPr lang="pl-PL" dirty="0"/>
              <a:t>razem z inną </a:t>
            </a:r>
            <a:r>
              <a:rPr lang="pl-PL" dirty="0" smtClean="0"/>
              <a:t>osobą </a:t>
            </a:r>
            <a:r>
              <a:rPr lang="pl-PL" sz="1200" dirty="0" smtClean="0"/>
              <a:t>/ostatnie 12 miesięcy/</a:t>
            </a:r>
            <a:endParaRPr lang="pl-PL" sz="12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348005" y="5279739"/>
            <a:ext cx="274605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38% osób spośród dzielących się sprzętem do iniekcji wiedziało, że dzieli się z osobą zakażoną HIV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4254096" y="3810926"/>
            <a:ext cx="219551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79% doświadczyło przyjmowania w iniekcjach codziennie /min 2 x dziennie/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83127" y="5279740"/>
            <a:ext cx="2512291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38% nigdy nie korzystało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programów wymiany igieł </a:t>
            </a:r>
            <a:endParaRPr lang="pl-PL" sz="1600" dirty="0" smtClean="0"/>
          </a:p>
          <a:p>
            <a:pPr algn="ctr"/>
            <a:endParaRPr lang="pl-PL" sz="800" dirty="0" smtClean="0"/>
          </a:p>
          <a:p>
            <a:pPr algn="ctr"/>
            <a:r>
              <a:rPr lang="pl-PL" sz="1600" dirty="0" smtClean="0"/>
              <a:t>41</a:t>
            </a:r>
            <a:r>
              <a:rPr lang="pl-PL" sz="1600" dirty="0"/>
              <a:t>% korzystało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ciągu ostatnich 30 dni </a:t>
            </a:r>
            <a:endParaRPr lang="pl-PL" sz="1600" dirty="0" smtClean="0"/>
          </a:p>
        </p:txBody>
      </p:sp>
      <p:graphicFrame>
        <p:nvGraphicFramePr>
          <p:cNvPr id="24" name="Wykres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13079"/>
              </p:ext>
            </p:extLst>
          </p:nvPr>
        </p:nvGraphicFramePr>
        <p:xfrm>
          <a:off x="2894985" y="1210742"/>
          <a:ext cx="5296114" cy="246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pole tekstowe 20"/>
          <p:cNvSpPr txBox="1"/>
          <p:nvPr/>
        </p:nvSpPr>
        <p:spPr>
          <a:xfrm>
            <a:off x="5220639" y="26094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pierwsza iniekcja ŚO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sp>
        <p:nvSpPr>
          <p:cNvPr id="25" name="Tytuł 1"/>
          <p:cNvSpPr>
            <a:spLocks noGrp="1"/>
          </p:cNvSpPr>
          <p:nvPr>
            <p:ph type="title"/>
          </p:nvPr>
        </p:nvSpPr>
        <p:spPr>
          <a:xfrm>
            <a:off x="274320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BADANIE 2017</a:t>
            </a:r>
            <a:endParaRPr lang="pl-PL" sz="3600" dirty="0"/>
          </a:p>
        </p:txBody>
      </p:sp>
      <p:sp>
        <p:nvSpPr>
          <p:cNvPr id="26" name="Prostokąt 25"/>
          <p:cNvSpPr/>
          <p:nvPr/>
        </p:nvSpPr>
        <p:spPr>
          <a:xfrm>
            <a:off x="6250072" y="53374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N=173</a:t>
            </a:r>
          </a:p>
        </p:txBody>
      </p:sp>
    </p:spTree>
    <p:extLst>
      <p:ext uri="{BB962C8B-B14F-4D97-AF65-F5344CB8AC3E}">
        <p14:creationId xmlns:p14="http://schemas.microsoft.com/office/powerpoint/2010/main" val="2014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4320" y="1234534"/>
            <a:ext cx="8229600" cy="610485"/>
          </a:xfrm>
        </p:spPr>
        <p:txBody>
          <a:bodyPr>
            <a:noAutofit/>
          </a:bodyPr>
          <a:lstStyle/>
          <a:p>
            <a:r>
              <a:rPr lang="pl-PL" sz="2000" dirty="0" err="1"/>
              <a:t>m</a:t>
            </a:r>
            <a:r>
              <a:rPr lang="pl-PL" sz="2000" dirty="0" err="1" smtClean="0"/>
              <a:t>efedron</a:t>
            </a:r>
            <a:r>
              <a:rPr lang="pl-PL" sz="2000" dirty="0" smtClean="0"/>
              <a:t>, syntetyczne </a:t>
            </a:r>
            <a:r>
              <a:rPr lang="pl-PL" sz="2000" dirty="0" err="1" smtClean="0"/>
              <a:t>katynony</a:t>
            </a:r>
            <a:r>
              <a:rPr lang="pl-PL" sz="2000" dirty="0"/>
              <a:t> </a:t>
            </a:r>
            <a:r>
              <a:rPr lang="pl-PL" sz="2000" dirty="0" smtClean="0"/>
              <a:t>lub inne dopalacze</a:t>
            </a:r>
            <a:br>
              <a:rPr lang="pl-PL" sz="2000" dirty="0" smtClean="0"/>
            </a:br>
            <a:r>
              <a:rPr lang="pl-PL" sz="1200" dirty="0" smtClean="0"/>
              <a:t>/ostatnie 30 dni/ </a:t>
            </a:r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2743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pl-PL" sz="3600" dirty="0" smtClean="0"/>
              <a:t>BADANIE 2017</a:t>
            </a:r>
            <a:endParaRPr lang="pl-PL" sz="3600" dirty="0"/>
          </a:p>
        </p:txBody>
      </p:sp>
      <p:sp>
        <p:nvSpPr>
          <p:cNvPr id="12" name="Prostokąt 11"/>
          <p:cNvSpPr/>
          <p:nvPr/>
        </p:nvSpPr>
        <p:spPr>
          <a:xfrm>
            <a:off x="6250072" y="53374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N=173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-49336" y="1845019"/>
            <a:ext cx="4926137" cy="4057017"/>
            <a:chOff x="-252537" y="1845019"/>
            <a:chExt cx="4926137" cy="4057017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271488602"/>
                </p:ext>
              </p:extLst>
            </p:nvPr>
          </p:nvGraphicFramePr>
          <p:xfrm>
            <a:off x="-252537" y="1845019"/>
            <a:ext cx="4926137" cy="40570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Prostokąt 4"/>
            <p:cNvSpPr/>
            <p:nvPr/>
          </p:nvSpPr>
          <p:spPr>
            <a:xfrm>
              <a:off x="2466953" y="4039871"/>
              <a:ext cx="90978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1100" dirty="0">
                  <a:solidFill>
                    <a:schemeClr val="accent6">
                      <a:lumMod val="50000"/>
                    </a:schemeClr>
                  </a:solidFill>
                </a:rPr>
                <a:t>6%</a:t>
              </a:r>
            </a:p>
            <a:p>
              <a:pPr lvl="0"/>
              <a:r>
                <a:rPr lang="pl-PL" sz="1100" dirty="0">
                  <a:solidFill>
                    <a:schemeClr val="accent6">
                      <a:lumMod val="50000"/>
                    </a:schemeClr>
                  </a:solidFill>
                </a:rPr>
                <a:t>d</a:t>
              </a:r>
              <a:r>
                <a:rPr lang="pl-PL" sz="1100" dirty="0" smtClean="0">
                  <a:solidFill>
                    <a:schemeClr val="accent6">
                      <a:lumMod val="50000"/>
                    </a:schemeClr>
                  </a:solidFill>
                </a:rPr>
                <a:t>roga pokarmowa</a:t>
              </a:r>
              <a:endParaRPr lang="pl-PL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1777999" y="2184103"/>
              <a:ext cx="114069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1100" dirty="0">
                  <a:solidFill>
                    <a:schemeClr val="accent6">
                      <a:lumMod val="75000"/>
                    </a:schemeClr>
                  </a:solidFill>
                </a:rPr>
                <a:t>8% </a:t>
              </a:r>
            </a:p>
            <a:p>
              <a:pPr lvl="0"/>
              <a:r>
                <a:rPr lang="pl-PL" sz="1100" dirty="0">
                  <a:solidFill>
                    <a:schemeClr val="accent6">
                      <a:lumMod val="75000"/>
                    </a:schemeClr>
                  </a:solidFill>
                </a:rPr>
                <a:t>wąchanie</a:t>
              </a:r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1851496" y="3763945"/>
            <a:ext cx="163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u</a:t>
            </a:r>
            <a:r>
              <a:rPr lang="pl-PL" dirty="0" smtClean="0">
                <a:solidFill>
                  <a:schemeClr val="bg1"/>
                </a:solidFill>
              </a:rPr>
              <a:t>żywało NSP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758487"/>
              </p:ext>
            </p:extLst>
          </p:nvPr>
        </p:nvGraphicFramePr>
        <p:xfrm>
          <a:off x="3579937" y="2017486"/>
          <a:ext cx="5518489" cy="445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6520519" y="176397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Źródło NSP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anty-HIV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\\taurus\projekt3sppw$\GRANT SZWAJCARSKI\mapa-polski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950944"/>
            <a:ext cx="6028392" cy="5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145260" y="4783753"/>
            <a:ext cx="181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Chorzów </a:t>
            </a:r>
            <a:endParaRPr lang="pl-PL" dirty="0" smtClean="0"/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14,0%</a:t>
            </a:r>
          </a:p>
          <a:p>
            <a:r>
              <a:rPr lang="pl-PL" dirty="0" smtClean="0">
                <a:noFill/>
              </a:rPr>
              <a:t>2004r – 13,3%</a:t>
            </a:r>
            <a:endParaRPr lang="pl-PL" dirty="0">
              <a:noFill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372682" y="5587430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Kraków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18,9%</a:t>
            </a:r>
          </a:p>
          <a:p>
            <a:r>
              <a:rPr lang="pl-PL" dirty="0" smtClean="0">
                <a:noFill/>
              </a:rPr>
              <a:t>2009r – 11,9%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60424" y="2926078"/>
            <a:ext cx="237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Warszawa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21,2%</a:t>
            </a:r>
          </a:p>
          <a:p>
            <a:r>
              <a:rPr lang="pl-PL" dirty="0" smtClean="0">
                <a:noFill/>
              </a:rPr>
              <a:t>2014r – 14,7%</a:t>
            </a:r>
            <a:r>
              <a:rPr lang="pl-PL" dirty="0">
                <a:noFill/>
              </a:rPr>
              <a:t>	</a:t>
            </a:r>
            <a:endParaRPr lang="pl-PL" dirty="0" smtClean="0">
              <a:noFill/>
            </a:endParaRPr>
          </a:p>
          <a:p>
            <a:r>
              <a:rPr lang="pl-PL" dirty="0" smtClean="0">
                <a:noFill/>
              </a:rPr>
              <a:t>2004r – 16</a:t>
            </a:r>
            <a:r>
              <a:rPr lang="pl-PL" dirty="0">
                <a:noFill/>
              </a:rPr>
              <a:t>%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1680246" y="4240886"/>
            <a:ext cx="1580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Wrocław	</a:t>
            </a:r>
            <a:endParaRPr lang="pl-PL" dirty="0" smtClean="0"/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20,0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7137864" y="1365813"/>
            <a:ext cx="1929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cała </a:t>
            </a:r>
            <a:r>
              <a:rPr lang="pl-PL" dirty="0" smtClean="0"/>
              <a:t>próba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18,5%</a:t>
            </a:r>
          </a:p>
          <a:p>
            <a:r>
              <a:rPr lang="pl-PL" dirty="0" smtClean="0">
                <a:noFill/>
              </a:rPr>
              <a:t>2009r – 10,30%</a:t>
            </a:r>
          </a:p>
          <a:p>
            <a:r>
              <a:rPr lang="pl-PL" dirty="0" smtClean="0">
                <a:noFill/>
              </a:rPr>
              <a:t>2004r – 12,40</a:t>
            </a:r>
            <a:r>
              <a:rPr lang="pl-PL" dirty="0">
                <a:noFill/>
              </a:rPr>
              <a:t>%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8433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anty-HIV</a:t>
            </a:r>
          </a:p>
        </p:txBody>
      </p:sp>
      <p:pic>
        <p:nvPicPr>
          <p:cNvPr id="2050" name="Picture 2" descr="\\taurus\projekt3sppw$\GRANT SZWAJCARSKI\mapa-polski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950944"/>
            <a:ext cx="6028392" cy="5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250393" y="1157463"/>
            <a:ext cx="159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Gdańsk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8,1%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45260" y="4783753"/>
            <a:ext cx="181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Chorzów </a:t>
            </a:r>
            <a:r>
              <a:rPr lang="pl-PL" dirty="0" smtClean="0"/>
              <a:t>/ Śląsk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14,0%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13,3%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147163" y="3203079"/>
            <a:ext cx="141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Lubuskie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7,6%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372682" y="5587430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Kraków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18,9%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11,9%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60424" y="2926078"/>
            <a:ext cx="237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Warszawa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21,2%</a:t>
            </a:r>
          </a:p>
          <a:p>
            <a:r>
              <a:rPr lang="pl-PL" dirty="0" smtClean="0"/>
              <a:t>2014r – 14,7%</a:t>
            </a:r>
            <a:r>
              <a:rPr lang="pl-PL" dirty="0"/>
              <a:t>	</a:t>
            </a:r>
            <a:endParaRPr lang="pl-PL" dirty="0" smtClean="0"/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16,0%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680246" y="4240886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Wrocław / Dolnośląskie</a:t>
            </a:r>
            <a:r>
              <a:rPr lang="pl-PL" dirty="0"/>
              <a:t>	</a:t>
            </a:r>
            <a:endParaRPr lang="pl-PL" dirty="0" smtClean="0"/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20,0%</a:t>
            </a:r>
            <a:endParaRPr lang="pl-PL" dirty="0"/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31,5%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7137864" y="1365813"/>
            <a:ext cx="1929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cała </a:t>
            </a:r>
            <a:r>
              <a:rPr lang="pl-PL" dirty="0" smtClean="0"/>
              <a:t>próba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18,5%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10,3%</a:t>
            </a:r>
          </a:p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2005r – 24,1%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12,4%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949144" y="4240886"/>
            <a:ext cx="1624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Lubelskie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29,5%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395095" y="1644676"/>
            <a:ext cx="263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Warmińsko-mazurskie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2,4%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6423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0" y="1467176"/>
            <a:ext cx="8806675" cy="4777986"/>
          </a:xfrm>
        </p:spPr>
      </p:pic>
    </p:spTree>
    <p:extLst>
      <p:ext uri="{BB962C8B-B14F-4D97-AF65-F5344CB8AC3E}">
        <p14:creationId xmlns:p14="http://schemas.microsoft.com/office/powerpoint/2010/main" val="9575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0" y="1152427"/>
            <a:ext cx="6518787" cy="5218885"/>
          </a:xfr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7" y="4917171"/>
            <a:ext cx="1552792" cy="1409897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HIV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64540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Degenhardt</a:t>
            </a:r>
            <a:r>
              <a:rPr lang="en-US" sz="1200" dirty="0"/>
              <a:t> L et al. </a:t>
            </a:r>
            <a:r>
              <a:rPr lang="en-US" sz="1050" dirty="0"/>
              <a:t>Global prevalence of injecting drug use and sociodemographic characteristics and prevalence of HIV, HBV, and HCV in people who inject drugs: a multistage systematic review</a:t>
            </a:r>
            <a:r>
              <a:rPr lang="en-US" sz="1200" dirty="0"/>
              <a:t>. Lancet Glob Health. 2017</a:t>
            </a:r>
            <a:r>
              <a:rPr lang="en-US" sz="1050" dirty="0"/>
              <a:t>; 5(12):e1192-e1207. </a:t>
            </a:r>
            <a:r>
              <a:rPr lang="en-US" sz="1050" dirty="0" err="1"/>
              <a:t>doi</a:t>
            </a:r>
            <a:r>
              <a:rPr lang="en-US" sz="1050" dirty="0"/>
              <a:t>: 10.1016/S2214-109X(17)30375-3.</a:t>
            </a:r>
            <a:endParaRPr lang="pl-PL" sz="1050" dirty="0"/>
          </a:p>
        </p:txBody>
      </p:sp>
      <p:sp>
        <p:nvSpPr>
          <p:cNvPr id="12" name="Prostokąt 11"/>
          <p:cNvSpPr/>
          <p:nvPr/>
        </p:nvSpPr>
        <p:spPr>
          <a:xfrm>
            <a:off x="7137864" y="1354239"/>
            <a:ext cx="180565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Polska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18,5%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10,3%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24,1%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12,4%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anty-HCV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\\taurus\projekt3sppw$\GRANT SZWAJCARSKI\mapa-polski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950944"/>
            <a:ext cx="6028392" cy="5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145260" y="4783753"/>
            <a:ext cx="181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Chorzów </a:t>
            </a:r>
            <a:r>
              <a:rPr lang="pl-PL" dirty="0" smtClean="0">
                <a:noFill/>
              </a:rPr>
              <a:t>/ Śląsk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38,0%</a:t>
            </a:r>
          </a:p>
          <a:p>
            <a:r>
              <a:rPr lang="pl-PL" dirty="0" smtClean="0">
                <a:noFill/>
              </a:rPr>
              <a:t>2004r – 68,3%</a:t>
            </a:r>
            <a:endParaRPr lang="pl-PL" dirty="0">
              <a:noFill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372682" y="5587430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Kraków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59,5%</a:t>
            </a:r>
          </a:p>
          <a:p>
            <a:r>
              <a:rPr lang="pl-PL" dirty="0" smtClean="0">
                <a:noFill/>
              </a:rPr>
              <a:t>2009r – 57,8%</a:t>
            </a:r>
            <a:r>
              <a:rPr lang="pl-PL" dirty="0">
                <a:noFill/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60424" y="2926078"/>
            <a:ext cx="237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Warszawa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75,8%</a:t>
            </a:r>
          </a:p>
          <a:p>
            <a:r>
              <a:rPr lang="pl-PL" dirty="0" smtClean="0">
                <a:noFill/>
              </a:rPr>
              <a:t>2014r – 71,6%</a:t>
            </a:r>
            <a:r>
              <a:rPr lang="pl-PL" dirty="0">
                <a:noFill/>
              </a:rPr>
              <a:t>	</a:t>
            </a:r>
            <a:endParaRPr lang="pl-PL" dirty="0" smtClean="0">
              <a:noFill/>
            </a:endParaRPr>
          </a:p>
          <a:p>
            <a:r>
              <a:rPr lang="pl-PL" dirty="0" smtClean="0">
                <a:noFill/>
              </a:rPr>
              <a:t>2004r – 60,0%</a:t>
            </a:r>
            <a:endParaRPr lang="pl-PL" dirty="0">
              <a:noFill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680246" y="4240886"/>
            <a:ext cx="1527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Wrocław </a:t>
            </a:r>
            <a:r>
              <a:rPr lang="pl-PL" dirty="0"/>
              <a:t>	</a:t>
            </a:r>
            <a:endParaRPr lang="pl-PL" dirty="0" smtClean="0"/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40,0%</a:t>
            </a:r>
          </a:p>
          <a:p>
            <a:r>
              <a:rPr lang="pl-PL" dirty="0">
                <a:noFill/>
              </a:rPr>
              <a:t>2005r </a:t>
            </a:r>
            <a:r>
              <a:rPr lang="pl-PL" dirty="0" smtClean="0">
                <a:noFill/>
              </a:rPr>
              <a:t>– 64,0%</a:t>
            </a:r>
            <a:endParaRPr lang="pl-PL" dirty="0">
              <a:noFill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137864" y="1365813"/>
            <a:ext cx="1929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cała </a:t>
            </a:r>
            <a:r>
              <a:rPr lang="pl-PL" dirty="0" smtClean="0"/>
              <a:t>próba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57,2%</a:t>
            </a:r>
          </a:p>
          <a:p>
            <a:r>
              <a:rPr lang="pl-PL" dirty="0" smtClean="0">
                <a:noFill/>
              </a:rPr>
              <a:t>2009r – 47,6%</a:t>
            </a:r>
          </a:p>
          <a:p>
            <a:r>
              <a:rPr lang="pl-PL" dirty="0">
                <a:noFill/>
              </a:rPr>
              <a:t>2005r </a:t>
            </a:r>
            <a:r>
              <a:rPr lang="pl-PL" dirty="0" smtClean="0">
                <a:noFill/>
              </a:rPr>
              <a:t>– 57,9%</a:t>
            </a:r>
            <a:endParaRPr lang="pl-PL" dirty="0">
              <a:noFill/>
            </a:endParaRPr>
          </a:p>
          <a:p>
            <a:r>
              <a:rPr lang="pl-PL" dirty="0" smtClean="0">
                <a:noFill/>
              </a:rPr>
              <a:t>2004r – 59,5%</a:t>
            </a:r>
            <a:endParaRPr lang="pl-PL" dirty="0">
              <a:noFill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973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anty-HCV</a:t>
            </a:r>
          </a:p>
        </p:txBody>
      </p:sp>
      <p:pic>
        <p:nvPicPr>
          <p:cNvPr id="2050" name="Picture 2" descr="\\taurus\projekt3sppw$\GRANT SZWAJCARSKI\mapa-polski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950944"/>
            <a:ext cx="6028392" cy="5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220263" y="1122733"/>
            <a:ext cx="159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Gdańsk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34,2%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45260" y="4783753"/>
            <a:ext cx="181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Chorzów </a:t>
            </a:r>
            <a:r>
              <a:rPr lang="pl-PL" dirty="0" smtClean="0"/>
              <a:t>/ Śląsk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38,0%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68,3%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147163" y="3203079"/>
            <a:ext cx="152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Lubuskie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55,6%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372682" y="5587430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Kraków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59,5%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57,8%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60424" y="2926078"/>
            <a:ext cx="237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Warszawa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75,8%</a:t>
            </a:r>
          </a:p>
          <a:p>
            <a:r>
              <a:rPr lang="pl-PL" dirty="0" smtClean="0"/>
              <a:t>2014r – 71,6%</a:t>
            </a:r>
            <a:r>
              <a:rPr lang="pl-PL" dirty="0"/>
              <a:t>	</a:t>
            </a:r>
            <a:endParaRPr lang="pl-PL" dirty="0" smtClean="0"/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60,0%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680246" y="4240886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Wrocław / Dolnośląskie</a:t>
            </a:r>
            <a:r>
              <a:rPr lang="pl-PL" dirty="0"/>
              <a:t>	</a:t>
            </a:r>
            <a:endParaRPr lang="pl-PL" dirty="0" smtClean="0"/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40,0%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– 64,0%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137864" y="1365813"/>
            <a:ext cx="1929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cała </a:t>
            </a:r>
            <a:r>
              <a:rPr lang="pl-PL" dirty="0" smtClean="0"/>
              <a:t>próba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57,2%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47,6%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– 57,9%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59,5%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949144" y="4240886"/>
            <a:ext cx="1624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Lubelskie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– 43,7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395095" y="1644676"/>
            <a:ext cx="263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Warmińsko-mazurskie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– 59,8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9060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2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68" y="1105688"/>
            <a:ext cx="5980483" cy="5250662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HCV</a:t>
            </a:r>
            <a:endParaRPr lang="pl-P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64540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Degenhardt</a:t>
            </a:r>
            <a:r>
              <a:rPr lang="en-US" sz="1200" dirty="0"/>
              <a:t> L et al. </a:t>
            </a:r>
            <a:r>
              <a:rPr lang="en-US" sz="1050" dirty="0"/>
              <a:t>Global prevalence of injecting drug use and sociodemographic characteristics and prevalence of HIV, HBV, and HCV in people who inject drugs: a multistage systematic review</a:t>
            </a:r>
            <a:r>
              <a:rPr lang="en-US" sz="1200" dirty="0"/>
              <a:t>. Lancet Glob Health. 2017</a:t>
            </a:r>
            <a:r>
              <a:rPr lang="en-US" sz="1050" dirty="0"/>
              <a:t>; 5(12):e1192-e1207. </a:t>
            </a:r>
            <a:r>
              <a:rPr lang="en-US" sz="1050" dirty="0" err="1"/>
              <a:t>doi</a:t>
            </a:r>
            <a:r>
              <a:rPr lang="en-US" sz="1050" dirty="0"/>
              <a:t>: 10.1016/S2214-109X(17)30375-3.</a:t>
            </a:r>
            <a:endParaRPr lang="pl-PL" sz="1050" dirty="0"/>
          </a:p>
        </p:txBody>
      </p:sp>
      <p:sp>
        <p:nvSpPr>
          <p:cNvPr id="12" name="Prostokąt 11"/>
          <p:cNvSpPr/>
          <p:nvPr/>
        </p:nvSpPr>
        <p:spPr>
          <a:xfrm>
            <a:off x="7137864" y="1354239"/>
            <a:ext cx="180565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Polska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2017r – 57,2%</a:t>
            </a:r>
          </a:p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2009r – 47,6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57,9%</a:t>
            </a: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– 59,5%</a:t>
            </a:r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9" y="4917171"/>
            <a:ext cx="1609950" cy="12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HBsAg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\\taurus\projekt3sppw$\GRANT SZWAJCARSKI\mapa-polski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950944"/>
            <a:ext cx="6028392" cy="5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145260" y="4783753"/>
            <a:ext cx="181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Chorzów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2,0%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372682" y="5587430"/>
            <a:ext cx="141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Kraków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5,4%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60424" y="2926078"/>
            <a:ext cx="2377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Warszawa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3,0%</a:t>
            </a:r>
          </a:p>
          <a:p>
            <a:r>
              <a:rPr lang="pl-PL" dirty="0"/>
              <a:t>	</a:t>
            </a:r>
            <a:endParaRPr lang="pl-PL" dirty="0" smtClean="0"/>
          </a:p>
        </p:txBody>
      </p:sp>
      <p:sp>
        <p:nvSpPr>
          <p:cNvPr id="17" name="Prostokąt 16"/>
          <p:cNvSpPr/>
          <p:nvPr/>
        </p:nvSpPr>
        <p:spPr>
          <a:xfrm>
            <a:off x="1680246" y="4240886"/>
            <a:ext cx="141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Wrocław 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0,0%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7137864" y="1365813"/>
            <a:ext cx="1929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cała </a:t>
            </a:r>
            <a:r>
              <a:rPr lang="pl-PL" dirty="0" smtClean="0"/>
              <a:t>próba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2,9%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3,2%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6,1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3,1%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32050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accent4">
                    <a:lumMod val="75000"/>
                  </a:schemeClr>
                </a:solidFill>
              </a:rPr>
              <a:t>HBsAg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\\taurus\projekt3sppw$\GRANT SZWAJCARSKI\mapa-polski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950944"/>
            <a:ext cx="6028392" cy="5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447168" y="1169038"/>
            <a:ext cx="159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Gdańsk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2,5%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45260" y="4783753"/>
            <a:ext cx="181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Chorzów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2,0%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372682" y="5587430"/>
            <a:ext cx="1410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Kraków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5,4%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3,8%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760424" y="2926078"/>
            <a:ext cx="2377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Warszawa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3,0%</a:t>
            </a:r>
          </a:p>
          <a:p>
            <a:r>
              <a:rPr lang="pl-PL" dirty="0"/>
              <a:t>	</a:t>
            </a:r>
            <a:endParaRPr lang="pl-PL" dirty="0" smtClean="0"/>
          </a:p>
        </p:txBody>
      </p:sp>
      <p:sp>
        <p:nvSpPr>
          <p:cNvPr id="17" name="Prostokąt 16"/>
          <p:cNvSpPr/>
          <p:nvPr/>
        </p:nvSpPr>
        <p:spPr>
          <a:xfrm>
            <a:off x="1680246" y="4240886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Wrocław </a:t>
            </a:r>
            <a:r>
              <a:rPr lang="pl-PL" dirty="0"/>
              <a:t>/ Dolnośląskie </a:t>
            </a:r>
            <a:r>
              <a:rPr lang="pl-PL" dirty="0" smtClean="0"/>
              <a:t>	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0,0%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7,3%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7137864" y="1365813"/>
            <a:ext cx="1929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cała </a:t>
            </a:r>
            <a:r>
              <a:rPr lang="pl-PL" dirty="0" smtClean="0"/>
              <a:t>próba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2,9%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2009r – 3,2%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6,1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2004r – 3,1%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949144" y="4240886"/>
            <a:ext cx="1624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Lubelskie</a:t>
            </a:r>
          </a:p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2005r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– 1,1%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395095" y="1644676"/>
            <a:ext cx="263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Warmińsko-mazurskie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8,5%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3139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68" y="1097006"/>
            <a:ext cx="5980483" cy="5387823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accent4">
                    <a:lumMod val="75000"/>
                  </a:schemeClr>
                </a:solidFill>
              </a:rPr>
              <a:t>HBV</a:t>
            </a:r>
            <a:endParaRPr lang="pl-P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64540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Degenhardt</a:t>
            </a:r>
            <a:r>
              <a:rPr lang="en-US" sz="1200" dirty="0"/>
              <a:t> L et al. </a:t>
            </a:r>
            <a:r>
              <a:rPr lang="en-US" sz="1050" dirty="0"/>
              <a:t>Global prevalence of injecting drug use and sociodemographic characteristics and prevalence of HIV, HBV, and HCV in people who inject drugs: a multistage systematic review</a:t>
            </a:r>
            <a:r>
              <a:rPr lang="en-US" sz="1200" dirty="0"/>
              <a:t>. Lancet Glob Health. 2017</a:t>
            </a:r>
            <a:r>
              <a:rPr lang="en-US" sz="1050" dirty="0"/>
              <a:t>; 5(12):e1192-e1207. </a:t>
            </a:r>
            <a:r>
              <a:rPr lang="en-US" sz="1050" dirty="0" err="1"/>
              <a:t>doi</a:t>
            </a:r>
            <a:r>
              <a:rPr lang="en-US" sz="1050" dirty="0"/>
              <a:t>: 10.1016/S2214-109X(17)30375-3.</a:t>
            </a:r>
            <a:endParaRPr lang="pl-PL" sz="1050" dirty="0"/>
          </a:p>
        </p:txBody>
      </p:sp>
      <p:sp>
        <p:nvSpPr>
          <p:cNvPr id="12" name="Prostokąt 11"/>
          <p:cNvSpPr/>
          <p:nvPr/>
        </p:nvSpPr>
        <p:spPr>
          <a:xfrm>
            <a:off x="7137864" y="1354239"/>
            <a:ext cx="180565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Polska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2017r – 2,9%</a:t>
            </a:r>
          </a:p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2009r – 3,2%</a:t>
            </a:r>
          </a:p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2004r 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– 3,1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%</a:t>
            </a:r>
          </a:p>
        </p:txBody>
      </p:sp>
      <p:pic>
        <p:nvPicPr>
          <p:cNvPr id="3" name="Obraz 2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4" y="4917170"/>
            <a:ext cx="1635662" cy="12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taurus\projekt3sppw$\GRANT SZWAJCARSKI\mapa-polski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950944"/>
            <a:ext cx="6028392" cy="5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145260" y="4783753"/>
            <a:ext cx="181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Chorzów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24%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TAK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36% nie pamięta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372682" y="5587430"/>
            <a:ext cx="17483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Kraków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43%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TAK</a:t>
            </a:r>
          </a:p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19%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nie pamięta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60424" y="2926078"/>
            <a:ext cx="237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Warszawa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24%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TAK</a:t>
            </a:r>
          </a:p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47%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nie pamięta</a:t>
            </a:r>
          </a:p>
          <a:p>
            <a:r>
              <a:rPr lang="pl-PL" dirty="0"/>
              <a:t>	</a:t>
            </a:r>
            <a:endParaRPr lang="pl-PL" dirty="0" smtClean="0"/>
          </a:p>
        </p:txBody>
      </p:sp>
      <p:sp>
        <p:nvSpPr>
          <p:cNvPr id="17" name="Prostokąt 16"/>
          <p:cNvSpPr/>
          <p:nvPr/>
        </p:nvSpPr>
        <p:spPr>
          <a:xfrm>
            <a:off x="1964034" y="3941332"/>
            <a:ext cx="17483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Wrocław 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20%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TAK</a:t>
            </a:r>
          </a:p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30%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nie pamięta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accent4">
                    <a:lumMod val="75000"/>
                  </a:schemeClr>
                </a:solidFill>
              </a:rPr>
              <a:t>Deklaracja zaszczepienia p/WZW B.</a:t>
            </a:r>
            <a:br>
              <a:rPr lang="pl-PL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Badanie 2017</a:t>
            </a:r>
            <a:endParaRPr lang="pl-P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137864" y="1365813"/>
            <a:ext cx="1929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cała </a:t>
            </a:r>
            <a:r>
              <a:rPr lang="pl-PL" dirty="0" smtClean="0"/>
              <a:t>próba</a:t>
            </a:r>
          </a:p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28% TAK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36% nie pamięta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360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pl-PL" sz="4800" dirty="0" smtClean="0">
                <a:solidFill>
                  <a:schemeClr val="accent4">
                    <a:lumMod val="75000"/>
                  </a:schemeClr>
                </a:solidFill>
              </a:rPr>
              <a:t>est VDRL+  (kiła)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\\taurus\projekt3sppw$\GRANT SZWAJCARSKI\mapa-polski.t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950944"/>
            <a:ext cx="6028392" cy="5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145260" y="4783753"/>
            <a:ext cx="181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Chorzów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372682" y="5587430"/>
            <a:ext cx="869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Kraków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60424" y="2926078"/>
            <a:ext cx="2377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Warszawa</a:t>
            </a:r>
          </a:p>
          <a:p>
            <a:r>
              <a:rPr lang="pl-PL" dirty="0"/>
              <a:t>	</a:t>
            </a:r>
            <a:endParaRPr lang="pl-PL" dirty="0" smtClean="0"/>
          </a:p>
        </p:txBody>
      </p:sp>
      <p:sp>
        <p:nvSpPr>
          <p:cNvPr id="17" name="Prostokąt 16"/>
          <p:cNvSpPr/>
          <p:nvPr/>
        </p:nvSpPr>
        <p:spPr>
          <a:xfrm>
            <a:off x="1680246" y="424088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Wrocław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2005r –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15%</a:t>
            </a:r>
            <a:r>
              <a:rPr lang="pl-PL" dirty="0"/>
              <a:t>	</a:t>
            </a:r>
            <a:endParaRPr lang="pl-PL" dirty="0" smtClean="0"/>
          </a:p>
        </p:txBody>
      </p:sp>
      <p:sp>
        <p:nvSpPr>
          <p:cNvPr id="18" name="Prostokąt 17"/>
          <p:cNvSpPr/>
          <p:nvPr/>
        </p:nvSpPr>
        <p:spPr>
          <a:xfrm>
            <a:off x="7137864" y="1365813"/>
            <a:ext cx="1929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cała </a:t>
            </a:r>
            <a:r>
              <a:rPr lang="pl-PL" dirty="0" smtClean="0"/>
              <a:t>próba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2017r – 1,7%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936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364973"/>
              </p:ext>
            </p:extLst>
          </p:nvPr>
        </p:nvGraphicFramePr>
        <p:xfrm>
          <a:off x="2636869" y="792996"/>
          <a:ext cx="4191826" cy="510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555"/>
                <a:gridCol w="2878328"/>
                <a:gridCol w="6829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3%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wiek</a:t>
                      </a:r>
                      <a:r>
                        <a:rPr lang="pl-PL" sz="1800" baseline="0" dirty="0" smtClean="0"/>
                        <a:t> &lt;25 lat</a:t>
                      </a:r>
                    </a:p>
                    <a:p>
                      <a:pPr algn="ctr"/>
                      <a:endParaRPr lang="pl-PL" sz="1800" baseline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22%</a:t>
                      </a:r>
                    </a:p>
                    <a:p>
                      <a:pPr algn="ctr"/>
                      <a:r>
                        <a:rPr lang="pl-PL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29%</a:t>
                      </a:r>
                      <a:endParaRPr lang="pl-PL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nieświadomi zakażenia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diagnostyka</a:t>
                      </a:r>
                      <a:r>
                        <a:rPr lang="pl-PL" sz="1400" baseline="0" dirty="0" smtClean="0"/>
                        <a:t> w 2016/2017r.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29%</a:t>
                      </a:r>
                    </a:p>
                    <a:p>
                      <a:pPr algn="ctr"/>
                      <a:r>
                        <a:rPr lang="pl-PL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67%</a:t>
                      </a:r>
                      <a:endParaRPr lang="pl-PL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81%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iniekcja</a:t>
                      </a:r>
                      <a:r>
                        <a:rPr lang="pl-PL" sz="1800" baseline="0" dirty="0" smtClean="0"/>
                        <a:t> ŚO </a:t>
                      </a:r>
                    </a:p>
                    <a:p>
                      <a:pPr algn="ctr"/>
                      <a:r>
                        <a:rPr lang="pl-PL" sz="1200" baseline="0" dirty="0" smtClean="0"/>
                        <a:t>/ostatnie 6 miesięcy/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53%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iniekcja NSP </a:t>
                      </a:r>
                    </a:p>
                    <a:p>
                      <a:pPr algn="ctr"/>
                      <a:r>
                        <a:rPr lang="pl-PL" sz="1200" dirty="0" smtClean="0"/>
                        <a:t>/ostatnie 30 dni/</a:t>
                      </a:r>
                    </a:p>
                    <a:p>
                      <a:pPr algn="ctr"/>
                      <a:endParaRPr lang="pl-PL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16%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MSM</a:t>
                      </a:r>
                    </a:p>
                    <a:p>
                      <a:pPr algn="ctr"/>
                      <a:endParaRPr lang="pl-PL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94%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HCV ← </a:t>
                      </a:r>
                      <a:r>
                        <a:rPr lang="pl-PL" sz="1800" dirty="0" err="1" smtClean="0"/>
                        <a:t>koinfekcja</a:t>
                      </a:r>
                      <a:r>
                        <a:rPr lang="pl-PL" sz="1800" dirty="0" smtClean="0"/>
                        <a:t>  →</a:t>
                      </a:r>
                      <a:r>
                        <a:rPr lang="pl-PL" sz="1800" baseline="0" dirty="0" smtClean="0"/>
                        <a:t>  HIV</a:t>
                      </a:r>
                    </a:p>
                    <a:p>
                      <a:pPr algn="ctr"/>
                      <a:endParaRPr lang="pl-PL" sz="1800" baseline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30%</a:t>
                      </a:r>
                      <a:endParaRPr lang="pl-PL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31%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leczenie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10%</a:t>
                      </a:r>
                      <a:endParaRPr lang="pl-PL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59%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leczenie kiedykolwiek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18%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6710423" y="5569634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400" dirty="0"/>
              <a:t>w tym 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7%</a:t>
            </a:r>
            <a:r>
              <a:rPr lang="pl-PL" sz="1400" dirty="0"/>
              <a:t> wyleczenie  </a:t>
            </a:r>
          </a:p>
          <a:p>
            <a:pPr>
              <a:defRPr/>
            </a:pP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1%</a:t>
            </a:r>
            <a:r>
              <a:rPr lang="pl-PL" sz="1400" dirty="0"/>
              <a:t> niepowodzenie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5567423" y="646306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</a:rPr>
              <a:t>anty-HCV(+)</a:t>
            </a:r>
            <a:endParaRPr lang="pl-PL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154819" y="646306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anty-HIV (+)</a:t>
            </a:r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-18472" y="6520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Badanie przekrojowe 2017 „Stan </a:t>
            </a:r>
            <a:r>
              <a:rPr lang="pl-PL" sz="900" dirty="0"/>
              <a:t>zdrowia osób przyjmujących środki odurzające we wstrzyknięciach w zakresie chorób zakaźnych przenoszonych poprzez naruszenie ciągłości tkanek oraz kontakty seksualne. Rozpowszechnianie. Wiedza. Zachowania</a:t>
            </a:r>
            <a:r>
              <a:rPr lang="pl-PL" sz="900" dirty="0" smtClean="0"/>
              <a:t>”. Realizacja: NIZP-PZH. Finansowanie: </a:t>
            </a:r>
            <a:r>
              <a:rPr lang="pl-PL" sz="900" dirty="0" err="1" smtClean="0"/>
              <a:t>KBdsPN</a:t>
            </a:r>
            <a:r>
              <a:rPr lang="pl-PL" sz="900" dirty="0" smtClean="0"/>
              <a:t>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35836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4320" y="73476"/>
            <a:ext cx="8229600" cy="1143000"/>
          </a:xfrm>
        </p:spPr>
        <p:txBody>
          <a:bodyPr>
            <a:noAutofit/>
          </a:bodyPr>
          <a:lstStyle/>
          <a:p>
            <a:r>
              <a:rPr lang="pl-PL" altLang="pl-PL" sz="3200" dirty="0"/>
              <a:t>Narodowy Program Zdrowia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na </a:t>
            </a:r>
            <a:r>
              <a:rPr lang="pl-PL" altLang="pl-PL" sz="3200" dirty="0"/>
              <a:t>lata 2016–2020</a:t>
            </a:r>
            <a:r>
              <a:rPr lang="pl-PL" altLang="pl-PL" sz="3200" dirty="0" smtClean="0"/>
              <a:t>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8792" y="1356859"/>
            <a:ext cx="8229600" cy="1100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b="1" dirty="0" smtClean="0"/>
              <a:t>2</a:t>
            </a:r>
            <a:r>
              <a:rPr lang="pl-PL" altLang="pl-PL" b="1" dirty="0"/>
              <a:t>. Krajowy Program Przeciwdziałania </a:t>
            </a:r>
            <a:r>
              <a:rPr lang="pl-PL" altLang="pl-PL" b="1" dirty="0" smtClean="0"/>
              <a:t>Narkomanii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71499" y="2019071"/>
            <a:ext cx="8433708" cy="168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9725" marR="0" indent="-33972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alt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34290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34290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dirty="0" smtClean="0"/>
              <a:t>2.5. Monitorowanie sytuacji epidemiologicznej w zakresie używania środków odurzających, substancji psychotropowych i NSP* oraz postaw społecznych i reakcji instytucjonalnych, w tym: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088572" y="3703185"/>
            <a:ext cx="7630885" cy="2424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39725" marR="0" indent="-33972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alt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34290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34290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fontAlgn="base" latinLnBrk="0" hangingPunct="1">
              <a:spcBef>
                <a:spcPts val="500"/>
              </a:spcBef>
              <a:spcAft>
                <a:spcPts val="600"/>
              </a:spcAft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lang="pl-PL" sz="2400" kern="120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dirty="0" smtClean="0"/>
              <a:t>5)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realizacja badań przekrojowych</a:t>
            </a:r>
            <a:r>
              <a:rPr lang="pl-PL" dirty="0" smtClean="0"/>
              <a:t> przynajmniej raz na trzy lata dotyczących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występowania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zakażeń HIV, HBV i HCV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wśród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użytkowników środków odurzających</a:t>
            </a:r>
            <a:r>
              <a:rPr lang="pl-PL" dirty="0" smtClean="0"/>
              <a:t>, substancji psychotropowych i NSP w ramach kluczowego wskaźnika EMCDDA;</a:t>
            </a:r>
          </a:p>
          <a:p>
            <a:r>
              <a:rPr lang="pl-PL" dirty="0" smtClean="0"/>
              <a:t>Realizator: KBPN we współpracy z NIZP–PZH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6502178"/>
            <a:ext cx="6841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*Nowe </a:t>
            </a:r>
            <a:r>
              <a:rPr lang="pl-PL" dirty="0"/>
              <a:t>substancje psychoaktywne (tzw. „dopalacze”)</a:t>
            </a:r>
          </a:p>
        </p:txBody>
      </p:sp>
    </p:spTree>
    <p:extLst>
      <p:ext uri="{BB962C8B-B14F-4D97-AF65-F5344CB8AC3E}">
        <p14:creationId xmlns:p14="http://schemas.microsoft.com/office/powerpoint/2010/main" val="30842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Podsumowując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Oszacowane rozpowszechnienie </a:t>
            </a:r>
            <a:r>
              <a:rPr lang="pl-PL" dirty="0" smtClean="0"/>
              <a:t>HIV (surowy współczynnik) </a:t>
            </a:r>
            <a:r>
              <a:rPr lang="pl-PL" dirty="0"/>
              <a:t>w grupie użytkowników </a:t>
            </a:r>
            <a:r>
              <a:rPr lang="pl-PL" dirty="0" smtClean="0"/>
              <a:t>substancji odurzających w iniekcji jest </a:t>
            </a:r>
            <a:r>
              <a:rPr lang="pl-PL" dirty="0"/>
              <a:t>nadal stosunkowo wysokie na tle krajów Europy Środkowej i </a:t>
            </a:r>
            <a:r>
              <a:rPr lang="pl-PL" dirty="0" smtClean="0"/>
              <a:t>Zachodniej</a:t>
            </a:r>
          </a:p>
          <a:p>
            <a:r>
              <a:rPr lang="pl-PL" altLang="pl-PL" dirty="0" smtClean="0"/>
              <a:t>Obserwuje się </a:t>
            </a:r>
            <a:r>
              <a:rPr lang="pl-PL" altLang="pl-PL" dirty="0"/>
              <a:t>znaczne różnice </a:t>
            </a:r>
            <a:r>
              <a:rPr lang="pl-PL" altLang="pl-PL" dirty="0" smtClean="0"/>
              <a:t>dotyczące </a:t>
            </a:r>
            <a:r>
              <a:rPr lang="pl-PL" altLang="pl-PL" dirty="0"/>
              <a:t>rozpowszechnienia </a:t>
            </a:r>
            <a:r>
              <a:rPr lang="pl-PL" altLang="pl-PL" dirty="0" smtClean="0"/>
              <a:t>HCV </a:t>
            </a:r>
            <a:r>
              <a:rPr lang="pl-PL" altLang="pl-PL" dirty="0"/>
              <a:t>pomiędzy </a:t>
            </a:r>
            <a:r>
              <a:rPr lang="pl-PL" altLang="pl-PL" dirty="0" smtClean="0"/>
              <a:t>miejscami (miastami) rekrutacji respondentów</a:t>
            </a:r>
          </a:p>
        </p:txBody>
      </p:sp>
    </p:spTree>
    <p:extLst>
      <p:ext uri="{BB962C8B-B14F-4D97-AF65-F5344CB8AC3E}">
        <p14:creationId xmlns:p14="http://schemas.microsoft.com/office/powerpoint/2010/main" val="428130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3958196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</a:rPr>
              <a:t>kzakrzewska@pzh.gov.pl</a:t>
            </a:r>
            <a:endParaRPr lang="pl-PL" sz="3200" dirty="0">
              <a:solidFill>
                <a:srgbClr val="00206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-1" y="232860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Chiller" panose="04020404031007020602" pitchFamily="82" charset="0"/>
              </a:rPr>
              <a:t>D</a:t>
            </a:r>
            <a:r>
              <a:rPr lang="pl-PL" sz="3200" dirty="0" smtClean="0">
                <a:solidFill>
                  <a:srgbClr val="002060"/>
                </a:solidFill>
                <a:latin typeface="Chiller" panose="04020404031007020602" pitchFamily="82" charset="0"/>
              </a:rPr>
              <a:t>ziękuję za uwagę</a:t>
            </a:r>
            <a:endParaRPr lang="pl-PL" sz="3200" dirty="0">
              <a:solidFill>
                <a:srgbClr val="00206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364857"/>
              </p:ext>
            </p:extLst>
          </p:nvPr>
        </p:nvGraphicFramePr>
        <p:xfrm>
          <a:off x="0" y="1312606"/>
          <a:ext cx="9144000" cy="504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-14746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N=423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889802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N=353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3220066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N=193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6100917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N=95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7919883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N=173</a:t>
            </a:r>
            <a:endParaRPr lang="pl-PL" b="1" dirty="0"/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203502" y="55157"/>
            <a:ext cx="8229600" cy="72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pl-PL" sz="1800" dirty="0" smtClean="0">
                <a:solidFill>
                  <a:schemeClr val="accent2">
                    <a:lumMod val="75000"/>
                  </a:schemeClr>
                </a:solidFill>
              </a:rPr>
              <a:t>adania przekrojowe</a:t>
            </a:r>
            <a:r>
              <a:rPr lang="pl-PL" sz="1800" dirty="0" smtClean="0"/>
              <a:t> dotyczące </a:t>
            </a: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występowania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zakażeń HIV, HBV i HCV</a:t>
            </a:r>
            <a:r>
              <a:rPr lang="pl-PL" sz="1800" dirty="0" smtClean="0"/>
              <a:t> </a:t>
            </a:r>
            <a:r>
              <a:rPr lang="pl-PL" sz="1800" dirty="0" smtClean="0">
                <a:solidFill>
                  <a:schemeClr val="accent2">
                    <a:lumMod val="75000"/>
                  </a:schemeClr>
                </a:solidFill>
              </a:rPr>
              <a:t>wśród</a:t>
            </a:r>
            <a:r>
              <a:rPr lang="pl-PL" sz="1800" dirty="0" smtClean="0"/>
              <a:t> </a:t>
            </a:r>
            <a:r>
              <a:rPr lang="pl-PL" sz="1800" dirty="0" smtClean="0">
                <a:solidFill>
                  <a:schemeClr val="accent2">
                    <a:lumMod val="75000"/>
                  </a:schemeClr>
                </a:solidFill>
              </a:rPr>
              <a:t>użytkowników środków odurzających: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9585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12606"/>
          <a:ext cx="9144000" cy="504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ostokąt 6"/>
          <p:cNvSpPr/>
          <p:nvPr/>
        </p:nvSpPr>
        <p:spPr>
          <a:xfrm>
            <a:off x="-14746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N=423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889802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N=353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3220066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N=193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6100917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N=95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7919883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N=173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53482" y="1684586"/>
            <a:ext cx="122411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666699"/>
                </a:solidFill>
              </a:rPr>
              <a:t>Warszawa </a:t>
            </a:r>
            <a:endParaRPr lang="pl-PL" dirty="0" smtClean="0">
              <a:solidFill>
                <a:srgbClr val="666699"/>
              </a:solidFill>
            </a:endParaRPr>
          </a:p>
          <a:p>
            <a:pPr algn="ctr"/>
            <a:r>
              <a:rPr lang="pl-PL" dirty="0" smtClean="0"/>
              <a:t>Lubuskie </a:t>
            </a:r>
          </a:p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Śląskie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37421" y="4504387"/>
            <a:ext cx="1120877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Wrocław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Puławy</a:t>
            </a:r>
          </a:p>
          <a:p>
            <a:pPr algn="ctr"/>
            <a:r>
              <a:rPr lang="pl-PL" dirty="0">
                <a:solidFill>
                  <a:srgbClr val="99CCFF"/>
                </a:solidFill>
              </a:rPr>
              <a:t>Olsztyn</a:t>
            </a:r>
          </a:p>
          <a:p>
            <a:pPr algn="ctr"/>
            <a:r>
              <a:rPr lang="pl-PL" dirty="0">
                <a:solidFill>
                  <a:srgbClr val="99CCFF"/>
                </a:solidFill>
              </a:rPr>
              <a:t>Elbląg 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Lublin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527628" y="1980136"/>
            <a:ext cx="108546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Kraków </a:t>
            </a: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Gdańsk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874552" y="4504387"/>
            <a:ext cx="112601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666699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rgbClr val="666699"/>
                </a:solidFill>
              </a:rPr>
              <a:t>Warszawa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780251" y="4503717"/>
            <a:ext cx="11789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Chorzów</a:t>
            </a:r>
          </a:p>
          <a:p>
            <a:pPr algn="ct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Kraków </a:t>
            </a:r>
          </a:p>
          <a:p>
            <a:pPr algn="ctr"/>
            <a:r>
              <a:rPr lang="pl-PL" dirty="0" smtClean="0">
                <a:solidFill>
                  <a:srgbClr val="666699"/>
                </a:solidFill>
              </a:rPr>
              <a:t>Warszawa </a:t>
            </a:r>
          </a:p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Wrocław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203502" y="55157"/>
            <a:ext cx="8229600" cy="72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l-PL" sz="1800" dirty="0">
                <a:solidFill>
                  <a:schemeClr val="tx1"/>
                </a:solidFill>
              </a:rPr>
              <a:t>B</a:t>
            </a:r>
            <a:r>
              <a:rPr lang="pl-PL" sz="1800" dirty="0" smtClean="0">
                <a:solidFill>
                  <a:schemeClr val="tx1"/>
                </a:solidFill>
              </a:rPr>
              <a:t>adania przekrojowe dotyczące występowania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zakażeń HIV, HBV i HCV wśród użytkowników środków odurzających: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12606"/>
          <a:ext cx="9144000" cy="504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-14746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N=423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889802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N=353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3220066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N=193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6100917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N=95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7919883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N=173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53482" y="1684586"/>
            <a:ext cx="122411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666699"/>
                </a:solidFill>
              </a:rPr>
              <a:t>Warszawa </a:t>
            </a:r>
            <a:endParaRPr lang="pl-PL" dirty="0" smtClean="0">
              <a:solidFill>
                <a:srgbClr val="666699"/>
              </a:solidFill>
            </a:endParaRPr>
          </a:p>
          <a:p>
            <a:pPr algn="ctr"/>
            <a:r>
              <a:rPr lang="pl-PL" dirty="0" smtClean="0"/>
              <a:t>Lubuskie </a:t>
            </a:r>
          </a:p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Śląskie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37421" y="4504387"/>
            <a:ext cx="1120877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Wrocław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Puławy</a:t>
            </a:r>
          </a:p>
          <a:p>
            <a:pPr algn="ctr"/>
            <a:r>
              <a:rPr lang="pl-PL" dirty="0">
                <a:solidFill>
                  <a:srgbClr val="99CCFF"/>
                </a:solidFill>
              </a:rPr>
              <a:t>Olsztyn</a:t>
            </a:r>
          </a:p>
          <a:p>
            <a:pPr algn="ctr"/>
            <a:r>
              <a:rPr lang="pl-PL" dirty="0">
                <a:solidFill>
                  <a:srgbClr val="99CCFF"/>
                </a:solidFill>
              </a:rPr>
              <a:t>Elbląg 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Lublin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527628" y="1980136"/>
            <a:ext cx="108546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Kraków </a:t>
            </a: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Gdańsk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874552" y="4504387"/>
            <a:ext cx="112601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666699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rgbClr val="666699"/>
                </a:solidFill>
              </a:rPr>
              <a:t>Warszawa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780251" y="4503717"/>
            <a:ext cx="11789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Chorzów</a:t>
            </a:r>
          </a:p>
          <a:p>
            <a:pPr algn="ct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Kraków </a:t>
            </a:r>
          </a:p>
          <a:p>
            <a:pPr algn="ctr"/>
            <a:r>
              <a:rPr lang="pl-PL" dirty="0" smtClean="0">
                <a:solidFill>
                  <a:srgbClr val="666699"/>
                </a:solidFill>
              </a:rPr>
              <a:t>Warszawa </a:t>
            </a:r>
          </a:p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Wrocław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91640" y="1342962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 miesiące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84579" y="598202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 miesiące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7780251" y="570404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 miesiące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644166" y="1980136"/>
            <a:ext cx="1489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4 miesiące </a:t>
            </a:r>
            <a:endParaRPr lang="pl-PL" dirty="0" smtClean="0"/>
          </a:p>
          <a:p>
            <a:r>
              <a:rPr lang="pl-PL" dirty="0" smtClean="0"/>
              <a:t>10 miesięcy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5853905" y="487371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5 miesięcy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7421" y="6345379"/>
            <a:ext cx="1120877" cy="3971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i="1" dirty="0" err="1"/>
              <a:t>snowball</a:t>
            </a:r>
            <a:r>
              <a:rPr lang="pl-PL" sz="1200" i="1" dirty="0"/>
              <a:t> </a:t>
            </a:r>
            <a:r>
              <a:rPr lang="pl-PL" sz="1200" i="1" dirty="0" err="1"/>
              <a:t>sampling</a:t>
            </a:r>
            <a:endParaRPr lang="pl-PL" sz="1200" dirty="0"/>
          </a:p>
        </p:txBody>
      </p:sp>
      <p:sp>
        <p:nvSpPr>
          <p:cNvPr id="22" name="Prostokąt 21"/>
          <p:cNvSpPr/>
          <p:nvPr/>
        </p:nvSpPr>
        <p:spPr>
          <a:xfrm>
            <a:off x="67342" y="867167"/>
            <a:ext cx="122411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 err="1"/>
              <a:t>snowball</a:t>
            </a:r>
            <a:r>
              <a:rPr lang="pl-PL" sz="1200" i="1" dirty="0"/>
              <a:t> </a:t>
            </a:r>
            <a:r>
              <a:rPr lang="pl-PL" sz="1200" i="1" dirty="0" err="1"/>
              <a:t>sampling</a:t>
            </a:r>
            <a:endParaRPr lang="pl-PL" sz="1200" dirty="0"/>
          </a:p>
        </p:txBody>
      </p:sp>
      <p:sp>
        <p:nvSpPr>
          <p:cNvPr id="23" name="Prostokąt 22"/>
          <p:cNvSpPr/>
          <p:nvPr/>
        </p:nvSpPr>
        <p:spPr>
          <a:xfrm>
            <a:off x="5915100" y="5229446"/>
            <a:ext cx="108546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6666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200" i="1" dirty="0"/>
              <a:t>Respondent </a:t>
            </a:r>
            <a:endParaRPr lang="pl-PL" sz="1200" i="1" dirty="0" smtClean="0"/>
          </a:p>
          <a:p>
            <a:pPr algn="ctr"/>
            <a:r>
              <a:rPr lang="pl-PL" sz="1200" i="1" dirty="0" err="1" smtClean="0"/>
              <a:t>Driven</a:t>
            </a:r>
            <a:r>
              <a:rPr lang="pl-PL" sz="1200" i="1" dirty="0" smtClean="0"/>
              <a:t> </a:t>
            </a:r>
          </a:p>
          <a:p>
            <a:pPr algn="ctr"/>
            <a:r>
              <a:rPr lang="pl-PL" sz="1200" i="1" dirty="0" err="1" smtClean="0"/>
              <a:t>Sampling</a:t>
            </a:r>
            <a:endParaRPr lang="pl-PL" sz="1200" i="1" dirty="0"/>
          </a:p>
        </p:txBody>
      </p:sp>
      <p:sp>
        <p:nvSpPr>
          <p:cNvPr id="24" name="Prostokąt 23"/>
          <p:cNvSpPr/>
          <p:nvPr/>
        </p:nvSpPr>
        <p:spPr>
          <a:xfrm>
            <a:off x="7776415" y="6096212"/>
            <a:ext cx="117755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/>
              <a:t>Respondent </a:t>
            </a:r>
          </a:p>
          <a:p>
            <a:pPr algn="ctr"/>
            <a:r>
              <a:rPr lang="pl-PL" sz="1200" i="1" dirty="0" err="1"/>
              <a:t>Driven</a:t>
            </a:r>
            <a:r>
              <a:rPr lang="pl-PL" sz="1200" i="1" dirty="0"/>
              <a:t> </a:t>
            </a:r>
          </a:p>
          <a:p>
            <a:pPr algn="ctr"/>
            <a:r>
              <a:rPr lang="pl-PL" sz="1200" i="1" dirty="0" err="1" smtClean="0"/>
              <a:t>Sampling</a:t>
            </a:r>
            <a:endParaRPr lang="pl-PL" sz="1200" i="1" dirty="0"/>
          </a:p>
        </p:txBody>
      </p:sp>
      <p:sp>
        <p:nvSpPr>
          <p:cNvPr id="25" name="Prostokąt 24"/>
          <p:cNvSpPr/>
          <p:nvPr/>
        </p:nvSpPr>
        <p:spPr>
          <a:xfrm>
            <a:off x="3527628" y="1233324"/>
            <a:ext cx="1085466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/>
              <a:t>Respondent </a:t>
            </a:r>
            <a:endParaRPr lang="pl-PL" sz="1200" i="1" dirty="0" smtClean="0"/>
          </a:p>
          <a:p>
            <a:pPr algn="ctr"/>
            <a:r>
              <a:rPr lang="pl-PL" sz="1200" i="1" dirty="0" err="1" smtClean="0"/>
              <a:t>Driven</a:t>
            </a:r>
            <a:r>
              <a:rPr lang="pl-PL" sz="1200" i="1" dirty="0" smtClean="0"/>
              <a:t> </a:t>
            </a:r>
          </a:p>
          <a:p>
            <a:pPr algn="ctr"/>
            <a:r>
              <a:rPr lang="pl-PL" sz="1200" i="1" dirty="0" err="1" smtClean="0"/>
              <a:t>Sampling</a:t>
            </a:r>
            <a:endParaRPr lang="pl-PL" sz="1200" i="1" dirty="0"/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203502" y="55157"/>
            <a:ext cx="8229600" cy="72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l-PL" sz="1800" dirty="0">
                <a:solidFill>
                  <a:schemeClr val="tx1"/>
                </a:solidFill>
              </a:rPr>
              <a:t>B</a:t>
            </a:r>
            <a:r>
              <a:rPr lang="pl-PL" sz="1800" dirty="0" smtClean="0">
                <a:solidFill>
                  <a:schemeClr val="tx1"/>
                </a:solidFill>
              </a:rPr>
              <a:t>adania przekrojowe dotyczące występowania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zakażeń HIV, HBV i HCV wśród użytkowników środków odurzających: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90" y="0"/>
            <a:ext cx="6382785" cy="6858000"/>
          </a:xfrm>
        </p:spPr>
      </p:pic>
      <p:sp>
        <p:nvSpPr>
          <p:cNvPr id="5" name="Prostokąt 4"/>
          <p:cNvSpPr/>
          <p:nvPr/>
        </p:nvSpPr>
        <p:spPr>
          <a:xfrm>
            <a:off x="4901239" y="6621644"/>
            <a:ext cx="2796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http://www.cinn.gov.pl/portal?id=166349</a:t>
            </a:r>
          </a:p>
        </p:txBody>
      </p:sp>
    </p:spTree>
    <p:extLst>
      <p:ext uri="{BB962C8B-B14F-4D97-AF65-F5344CB8AC3E}">
        <p14:creationId xmlns:p14="http://schemas.microsoft.com/office/powerpoint/2010/main" val="22770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12606"/>
          <a:ext cx="9144000" cy="504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-14746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N=423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889802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N=353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3220066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N=193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6100917" y="378663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N=95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7919883" y="3781717"/>
            <a:ext cx="899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N=173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53482" y="1684586"/>
            <a:ext cx="122411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666699"/>
                </a:solidFill>
              </a:rPr>
              <a:t>Warszawa </a:t>
            </a:r>
            <a:endParaRPr lang="pl-PL" dirty="0" smtClean="0">
              <a:solidFill>
                <a:srgbClr val="666699"/>
              </a:solidFill>
            </a:endParaRPr>
          </a:p>
          <a:p>
            <a:pPr algn="ctr"/>
            <a:r>
              <a:rPr lang="pl-PL" dirty="0" smtClean="0"/>
              <a:t>Lubuskie </a:t>
            </a:r>
          </a:p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Śląskie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37421" y="4504387"/>
            <a:ext cx="1120877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Wrocław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Puławy</a:t>
            </a:r>
          </a:p>
          <a:p>
            <a:pPr algn="ctr"/>
            <a:r>
              <a:rPr lang="pl-PL" dirty="0">
                <a:solidFill>
                  <a:srgbClr val="99CCFF"/>
                </a:solidFill>
              </a:rPr>
              <a:t>Olsztyn</a:t>
            </a:r>
          </a:p>
          <a:p>
            <a:pPr algn="ctr"/>
            <a:r>
              <a:rPr lang="pl-PL" dirty="0">
                <a:solidFill>
                  <a:srgbClr val="99CCFF"/>
                </a:solidFill>
              </a:rPr>
              <a:t>Elbląg 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Lublin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527628" y="1980136"/>
            <a:ext cx="108546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Kraków </a:t>
            </a: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Gdańsk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874552" y="4504387"/>
            <a:ext cx="112601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666699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rgbClr val="666699"/>
                </a:solidFill>
              </a:rPr>
              <a:t>Warszawa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780251" y="4503717"/>
            <a:ext cx="11789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Chorzów</a:t>
            </a:r>
          </a:p>
          <a:p>
            <a:pPr algn="ct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Kraków </a:t>
            </a:r>
          </a:p>
          <a:p>
            <a:pPr algn="ctr"/>
            <a:r>
              <a:rPr lang="pl-PL" dirty="0" smtClean="0">
                <a:solidFill>
                  <a:srgbClr val="666699"/>
                </a:solidFill>
              </a:rPr>
              <a:t>Warszawa </a:t>
            </a:r>
          </a:p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Wrocław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91640" y="1342962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 miesiące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84579" y="598202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 miesiące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7780251" y="570404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 miesiące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644166" y="1980136"/>
            <a:ext cx="1489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4 miesiące </a:t>
            </a:r>
            <a:endParaRPr lang="pl-PL" dirty="0" smtClean="0"/>
          </a:p>
          <a:p>
            <a:r>
              <a:rPr lang="pl-PL" dirty="0" smtClean="0"/>
              <a:t>10 miesięcy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5853905" y="487371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5 miesięcy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7421" y="6345379"/>
            <a:ext cx="1120877" cy="3971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i="1" dirty="0" err="1"/>
              <a:t>snowball</a:t>
            </a:r>
            <a:r>
              <a:rPr lang="pl-PL" sz="1200" i="1" dirty="0"/>
              <a:t> </a:t>
            </a:r>
            <a:r>
              <a:rPr lang="pl-PL" sz="1200" i="1" dirty="0" err="1"/>
              <a:t>sampling</a:t>
            </a:r>
            <a:endParaRPr lang="pl-PL" sz="1200" dirty="0"/>
          </a:p>
        </p:txBody>
      </p:sp>
      <p:sp>
        <p:nvSpPr>
          <p:cNvPr id="22" name="Prostokąt 21"/>
          <p:cNvSpPr/>
          <p:nvPr/>
        </p:nvSpPr>
        <p:spPr>
          <a:xfrm>
            <a:off x="67342" y="867167"/>
            <a:ext cx="122411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 err="1"/>
              <a:t>snowball</a:t>
            </a:r>
            <a:r>
              <a:rPr lang="pl-PL" sz="1200" i="1" dirty="0"/>
              <a:t> </a:t>
            </a:r>
            <a:r>
              <a:rPr lang="pl-PL" sz="1200" i="1" dirty="0" err="1"/>
              <a:t>sampling</a:t>
            </a:r>
            <a:endParaRPr lang="pl-PL" sz="1200" dirty="0"/>
          </a:p>
        </p:txBody>
      </p:sp>
      <p:sp>
        <p:nvSpPr>
          <p:cNvPr id="23" name="Prostokąt 22"/>
          <p:cNvSpPr/>
          <p:nvPr/>
        </p:nvSpPr>
        <p:spPr>
          <a:xfrm>
            <a:off x="5915100" y="5229446"/>
            <a:ext cx="108546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6666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200" i="1" dirty="0"/>
              <a:t>Respondent </a:t>
            </a:r>
            <a:endParaRPr lang="pl-PL" sz="1200" i="1" dirty="0" smtClean="0"/>
          </a:p>
          <a:p>
            <a:pPr algn="ctr"/>
            <a:r>
              <a:rPr lang="pl-PL" sz="1200" i="1" dirty="0" err="1" smtClean="0"/>
              <a:t>Driven</a:t>
            </a:r>
            <a:r>
              <a:rPr lang="pl-PL" sz="1200" i="1" dirty="0" smtClean="0"/>
              <a:t> </a:t>
            </a:r>
          </a:p>
          <a:p>
            <a:pPr algn="ctr"/>
            <a:r>
              <a:rPr lang="pl-PL" sz="1200" i="1" dirty="0" err="1" smtClean="0"/>
              <a:t>Sampling</a:t>
            </a:r>
            <a:endParaRPr lang="pl-PL" sz="1200" i="1" dirty="0"/>
          </a:p>
        </p:txBody>
      </p:sp>
      <p:sp>
        <p:nvSpPr>
          <p:cNvPr id="24" name="Prostokąt 23"/>
          <p:cNvSpPr/>
          <p:nvPr/>
        </p:nvSpPr>
        <p:spPr>
          <a:xfrm>
            <a:off x="7776415" y="6096212"/>
            <a:ext cx="117755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/>
              <a:t>Respondent </a:t>
            </a:r>
          </a:p>
          <a:p>
            <a:pPr algn="ctr"/>
            <a:r>
              <a:rPr lang="pl-PL" sz="1200" i="1" dirty="0" err="1"/>
              <a:t>Driven</a:t>
            </a:r>
            <a:r>
              <a:rPr lang="pl-PL" sz="1200" i="1" dirty="0"/>
              <a:t> </a:t>
            </a:r>
          </a:p>
          <a:p>
            <a:pPr algn="ctr"/>
            <a:r>
              <a:rPr lang="pl-PL" sz="1200" i="1" dirty="0" err="1" smtClean="0"/>
              <a:t>Sampling</a:t>
            </a:r>
            <a:endParaRPr lang="pl-PL" sz="1200" i="1" dirty="0"/>
          </a:p>
        </p:txBody>
      </p:sp>
      <p:sp>
        <p:nvSpPr>
          <p:cNvPr id="25" name="Prostokąt 24"/>
          <p:cNvSpPr/>
          <p:nvPr/>
        </p:nvSpPr>
        <p:spPr>
          <a:xfrm>
            <a:off x="3527628" y="1233324"/>
            <a:ext cx="1085466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i="1" dirty="0"/>
              <a:t>Respondent </a:t>
            </a:r>
            <a:endParaRPr lang="pl-PL" sz="1200" i="1" dirty="0" smtClean="0"/>
          </a:p>
          <a:p>
            <a:pPr algn="ctr"/>
            <a:r>
              <a:rPr lang="pl-PL" sz="1200" i="1" dirty="0" err="1" smtClean="0"/>
              <a:t>Driven</a:t>
            </a:r>
            <a:r>
              <a:rPr lang="pl-PL" sz="1200" i="1" dirty="0" smtClean="0"/>
              <a:t> </a:t>
            </a:r>
          </a:p>
          <a:p>
            <a:pPr algn="ctr"/>
            <a:r>
              <a:rPr lang="pl-PL" sz="1200" i="1" dirty="0" err="1" smtClean="0"/>
              <a:t>Sampling</a:t>
            </a:r>
            <a:endParaRPr lang="pl-PL" sz="1200" i="1" dirty="0"/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203502" y="55157"/>
            <a:ext cx="8229600" cy="72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l-PL" sz="1800" dirty="0">
                <a:solidFill>
                  <a:schemeClr val="tx1"/>
                </a:solidFill>
              </a:rPr>
              <a:t>B</a:t>
            </a:r>
            <a:r>
              <a:rPr lang="pl-PL" sz="1800" dirty="0" smtClean="0">
                <a:solidFill>
                  <a:schemeClr val="tx1"/>
                </a:solidFill>
              </a:rPr>
              <a:t>adania przekrojowe dotyczące występowania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zakażeń HIV, HBV i HCV wśród użytkowników środków odurzających: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1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tyw1" id="{0E08A576-3310-4645-AAD5-EC09BEC2E167}" vid="{1847C89D-952B-439B-8E6E-2FBF59DA866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4134</TotalTime>
  <Words>2170</Words>
  <Application>Microsoft Office PowerPoint</Application>
  <PresentationFormat>Pokaz na ekranie (4:3)</PresentationFormat>
  <Paragraphs>568</Paragraphs>
  <Slides>41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Motyw1</vt:lpstr>
      <vt:lpstr>Prezentację wygłoszono podczas:   V Ogólnopolska Konferencja Narkotyki – Narkomania. Polityka, Nauka i Praktyka.</vt:lpstr>
      <vt:lpstr>Zakażenia HIV/HCV/HBV/kiłą  wśród użytkowników środków odurzających w iniekcji.  Perspektywa 4 miast:  Chorzów, Kraków, Warszawa, Wrocław</vt:lpstr>
      <vt:lpstr>Prezentacja programu PowerPoint</vt:lpstr>
      <vt:lpstr>Narodowy Program Zdrowia  na lata 2016–2020: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Badanie 2017</vt:lpstr>
      <vt:lpstr>Badanie 2017</vt:lpstr>
      <vt:lpstr>Badanie 2017</vt:lpstr>
      <vt:lpstr>CELE BADANIA 2017</vt:lpstr>
      <vt:lpstr>MATERIAŁ I METODA 2017</vt:lpstr>
      <vt:lpstr>SCHEMAT BADANIA 2017</vt:lpstr>
      <vt:lpstr>Respondent Driven Sampling (RDS)</vt:lpstr>
      <vt:lpstr>Respondent Driven Sampling (RDS)</vt:lpstr>
      <vt:lpstr>Respondent Driven Sampling (RDS)</vt:lpstr>
      <vt:lpstr>Respondent Driven Sampling (RDS)</vt:lpstr>
      <vt:lpstr>Respondent Driven Sampling (RDS)</vt:lpstr>
      <vt:lpstr>Respondent Driven Sampling (RDS)</vt:lpstr>
      <vt:lpstr>Respondent Driven Sampling (RDS)</vt:lpstr>
      <vt:lpstr>BADANIE 2017</vt:lpstr>
      <vt:lpstr>BADANIE 2017</vt:lpstr>
      <vt:lpstr>BADANIE 2017</vt:lpstr>
      <vt:lpstr>mefedron, syntetyczne katynony lub inne dopalacze /ostatnie 30 dni/ </vt:lpstr>
      <vt:lpstr>anty-HIV</vt:lpstr>
      <vt:lpstr>anty-HIV</vt:lpstr>
      <vt:lpstr>HIV</vt:lpstr>
      <vt:lpstr>anty-HCV</vt:lpstr>
      <vt:lpstr>anty-HCV</vt:lpstr>
      <vt:lpstr>HCV</vt:lpstr>
      <vt:lpstr>HBsAg</vt:lpstr>
      <vt:lpstr>HBsAg</vt:lpstr>
      <vt:lpstr>HBV</vt:lpstr>
      <vt:lpstr>Deklaracja zaszczepienia p/WZW B. Badanie 2017</vt:lpstr>
      <vt:lpstr>test VDRL+  (kiła)</vt:lpstr>
      <vt:lpstr>Prezentacja programu PowerPoint</vt:lpstr>
      <vt:lpstr>Podsumowując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Wróbel Monika</dc:creator>
  <cp:lastModifiedBy>Zakrzewska Karolina</cp:lastModifiedBy>
  <cp:revision>205</cp:revision>
  <cp:lastPrinted>2017-09-02T17:02:54Z</cp:lastPrinted>
  <dcterms:created xsi:type="dcterms:W3CDTF">2015-01-22T15:55:47Z</dcterms:created>
  <dcterms:modified xsi:type="dcterms:W3CDTF">2019-07-29T13:36:49Z</dcterms:modified>
</cp:coreProperties>
</file>