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3" r:id="rId4"/>
    <p:sldId id="272" r:id="rId5"/>
    <p:sldId id="271" r:id="rId6"/>
    <p:sldId id="273" r:id="rId7"/>
    <p:sldId id="274" r:id="rId8"/>
    <p:sldId id="275" r:id="rId9"/>
    <p:sldId id="276" r:id="rId10"/>
    <p:sldId id="278" r:id="rId11"/>
    <p:sldId id="277" r:id="rId12"/>
    <p:sldId id="269" r:id="rId13"/>
    <p:sldId id="268" r:id="rId14"/>
    <p:sldId id="27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1DF6D-AFDD-4964-B9B0-48BE52C721A1}" type="doc">
      <dgm:prSet loTypeId="urn:microsoft.com/office/officeart/2009/3/layout/Phased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DF95E77-7F28-4A89-AA12-0F7842EB2249}">
      <dgm:prSet phldrT="[Tekst]" custT="1"/>
      <dgm:spPr/>
      <dgm:t>
        <a:bodyPr/>
        <a:lstStyle/>
        <a:p>
          <a:r>
            <a:rPr lang="pl-PL" sz="2000" u="sng" dirty="0" smtClean="0">
              <a:solidFill>
                <a:schemeClr val="accent5">
                  <a:lumMod val="75000"/>
                </a:schemeClr>
              </a:solidFill>
            </a:rPr>
            <a:t>Źródło zakażenia</a:t>
          </a:r>
          <a:r>
            <a:rPr lang="pl-PL" sz="2000" dirty="0" smtClean="0"/>
            <a:t>: człowiek zakażony</a:t>
          </a:r>
          <a:endParaRPr lang="pl-PL" sz="2000" dirty="0"/>
        </a:p>
      </dgm:t>
    </dgm:pt>
    <dgm:pt modelId="{0C3295FF-721D-4843-B39F-413B48194CE3}" type="parTrans" cxnId="{1F84C070-BF2B-474D-B342-6A2DC304474F}">
      <dgm:prSet/>
      <dgm:spPr/>
      <dgm:t>
        <a:bodyPr/>
        <a:lstStyle/>
        <a:p>
          <a:endParaRPr lang="pl-PL" sz="2000"/>
        </a:p>
      </dgm:t>
    </dgm:pt>
    <dgm:pt modelId="{6FC68DC3-DF27-4957-B00B-7DA0CC63EC6C}" type="sibTrans" cxnId="{1F84C070-BF2B-474D-B342-6A2DC304474F}">
      <dgm:prSet/>
      <dgm:spPr/>
      <dgm:t>
        <a:bodyPr/>
        <a:lstStyle/>
        <a:p>
          <a:endParaRPr lang="pl-PL" sz="2000"/>
        </a:p>
      </dgm:t>
    </dgm:pt>
    <dgm:pt modelId="{9B9CDDE0-E140-4EB2-B150-F19384D2C5E5}">
      <dgm:prSet phldrT="[Tekst]" custT="1"/>
      <dgm:spPr/>
      <dgm:t>
        <a:bodyPr/>
        <a:lstStyle/>
        <a:p>
          <a:r>
            <a:rPr lang="pl-PL" sz="1800" u="sng" dirty="0" smtClean="0">
              <a:solidFill>
                <a:schemeClr val="accent5">
                  <a:lumMod val="75000"/>
                </a:schemeClr>
              </a:solidFill>
            </a:rPr>
            <a:t>Drogi przenoszenia</a:t>
          </a:r>
          <a:r>
            <a:rPr lang="pl-PL" sz="1800" dirty="0" smtClean="0"/>
            <a:t>: naruszenie procedur medycznych i nie-medycznych; iniekcje, nakłucia wykonywane samodzielnie; kontakt bezpośredni</a:t>
          </a:r>
          <a:endParaRPr lang="pl-PL" sz="1800" dirty="0"/>
        </a:p>
      </dgm:t>
    </dgm:pt>
    <dgm:pt modelId="{89FF837A-679C-4219-A50C-4FA589A934C6}" type="parTrans" cxnId="{123C3534-3575-47E0-AF0B-4CF3C088964C}">
      <dgm:prSet/>
      <dgm:spPr/>
      <dgm:t>
        <a:bodyPr/>
        <a:lstStyle/>
        <a:p>
          <a:endParaRPr lang="pl-PL" sz="2000"/>
        </a:p>
      </dgm:t>
    </dgm:pt>
    <dgm:pt modelId="{CFD31580-5196-4F61-9E09-F7565A08BBD1}" type="sibTrans" cxnId="{123C3534-3575-47E0-AF0B-4CF3C088964C}">
      <dgm:prSet/>
      <dgm:spPr/>
      <dgm:t>
        <a:bodyPr/>
        <a:lstStyle/>
        <a:p>
          <a:endParaRPr lang="pl-PL" sz="2000"/>
        </a:p>
      </dgm:t>
    </dgm:pt>
    <dgm:pt modelId="{B7EF4CDA-B0CB-46B2-AEE9-AB97B09BD420}">
      <dgm:prSet phldrT="[Tekst]" custT="1"/>
      <dgm:spPr/>
      <dgm:t>
        <a:bodyPr/>
        <a:lstStyle/>
        <a:p>
          <a:r>
            <a:rPr lang="pl-PL" sz="2000" u="sng" dirty="0" smtClean="0">
              <a:solidFill>
                <a:schemeClr val="accent5">
                  <a:lumMod val="75000"/>
                </a:schemeClr>
              </a:solidFill>
            </a:rPr>
            <a:t>Podatna populacja</a:t>
          </a:r>
          <a:r>
            <a:rPr lang="pl-PL" sz="2000" dirty="0" smtClean="0"/>
            <a:t>: człowiek niezakażony</a:t>
          </a:r>
          <a:endParaRPr lang="pl-PL" sz="2000" dirty="0"/>
        </a:p>
      </dgm:t>
    </dgm:pt>
    <dgm:pt modelId="{464898AA-571B-4A2C-826A-9F40EDA82C00}" type="parTrans" cxnId="{A458961B-3F58-4DDD-919C-FC02BC0936ED}">
      <dgm:prSet/>
      <dgm:spPr/>
      <dgm:t>
        <a:bodyPr/>
        <a:lstStyle/>
        <a:p>
          <a:endParaRPr lang="pl-PL" sz="2000"/>
        </a:p>
      </dgm:t>
    </dgm:pt>
    <dgm:pt modelId="{03C2C740-CE31-4072-ACBA-9F4D9026686D}" type="sibTrans" cxnId="{A458961B-3F58-4DDD-919C-FC02BC0936ED}">
      <dgm:prSet/>
      <dgm:spPr/>
      <dgm:t>
        <a:bodyPr/>
        <a:lstStyle/>
        <a:p>
          <a:endParaRPr lang="pl-PL" sz="2000"/>
        </a:p>
      </dgm:t>
    </dgm:pt>
    <dgm:pt modelId="{A86529F1-925C-4086-8E14-AA0C7E92AD9F}">
      <dgm:prSet phldrT="[Tekst]" custT="1"/>
      <dgm:spPr/>
      <dgm:t>
        <a:bodyPr/>
        <a:lstStyle/>
        <a:p>
          <a:r>
            <a:rPr lang="pl-PL" sz="1400" dirty="0" smtClean="0">
              <a:solidFill>
                <a:schemeClr val="accent5">
                  <a:lumMod val="75000"/>
                </a:schemeClr>
              </a:solidFill>
            </a:rPr>
            <a:t>Eliminacja źródła</a:t>
          </a:r>
          <a:r>
            <a:rPr lang="pl-PL" sz="1400" dirty="0" smtClean="0"/>
            <a:t>: skuteczne leczenie zakażonych</a:t>
          </a:r>
          <a:endParaRPr lang="pl-PL" sz="1400" dirty="0"/>
        </a:p>
      </dgm:t>
    </dgm:pt>
    <dgm:pt modelId="{94F16BC9-4D78-480E-8407-CE7067EF75C1}" type="parTrans" cxnId="{DBD123AA-4B16-430E-98BF-18B1315EA9B9}">
      <dgm:prSet/>
      <dgm:spPr/>
      <dgm:t>
        <a:bodyPr/>
        <a:lstStyle/>
        <a:p>
          <a:endParaRPr lang="pl-PL" sz="2000"/>
        </a:p>
      </dgm:t>
    </dgm:pt>
    <dgm:pt modelId="{BD6118EF-7F7F-4148-BA87-C730EE3790B8}" type="sibTrans" cxnId="{DBD123AA-4B16-430E-98BF-18B1315EA9B9}">
      <dgm:prSet/>
      <dgm:spPr/>
      <dgm:t>
        <a:bodyPr/>
        <a:lstStyle/>
        <a:p>
          <a:endParaRPr lang="pl-PL" sz="2000"/>
        </a:p>
      </dgm:t>
    </dgm:pt>
    <dgm:pt modelId="{586CCC8A-1A86-4585-9576-A30F6715C257}">
      <dgm:prSet phldrT="[Tekst]" custT="1"/>
      <dgm:spPr/>
      <dgm:t>
        <a:bodyPr/>
        <a:lstStyle/>
        <a:p>
          <a:r>
            <a:rPr lang="pl-PL" sz="1400" dirty="0" smtClean="0">
              <a:solidFill>
                <a:schemeClr val="accent5">
                  <a:lumMod val="75000"/>
                </a:schemeClr>
              </a:solidFill>
            </a:rPr>
            <a:t>Przecięcie dróg szerzenia</a:t>
          </a:r>
          <a:r>
            <a:rPr lang="pl-PL" sz="1400" dirty="0" smtClean="0"/>
            <a:t>: edukacja, dostępność sprzętu/ środków ochrony, kontrole</a:t>
          </a:r>
          <a:endParaRPr lang="pl-PL" sz="1400" dirty="0"/>
        </a:p>
      </dgm:t>
    </dgm:pt>
    <dgm:pt modelId="{F3BC5B88-EDC2-4A1B-9F0E-8B5BA05B24B9}" type="parTrans" cxnId="{9605A37B-F117-436E-B334-3F0612B1F746}">
      <dgm:prSet/>
      <dgm:spPr/>
      <dgm:t>
        <a:bodyPr/>
        <a:lstStyle/>
        <a:p>
          <a:endParaRPr lang="pl-PL" sz="2000"/>
        </a:p>
      </dgm:t>
    </dgm:pt>
    <dgm:pt modelId="{CE19B97B-40B3-4347-AFA8-807D28E0B183}" type="sibTrans" cxnId="{9605A37B-F117-436E-B334-3F0612B1F746}">
      <dgm:prSet/>
      <dgm:spPr/>
      <dgm:t>
        <a:bodyPr/>
        <a:lstStyle/>
        <a:p>
          <a:endParaRPr lang="pl-PL" sz="2000"/>
        </a:p>
      </dgm:t>
    </dgm:pt>
    <dgm:pt modelId="{DC02BBD7-BB97-4AEA-9E6A-C2408DD5961B}">
      <dgm:prSet phldrT="[Tekst]" custT="1"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l-PL" sz="900" dirty="0" smtClean="0">
              <a:solidFill>
                <a:schemeClr val="accent5">
                  <a:lumMod val="75000"/>
                </a:schemeClr>
              </a:solidFill>
            </a:rPr>
            <a:t>Uodpornienie populacji</a:t>
          </a:r>
          <a:r>
            <a:rPr lang="pl-PL" sz="900" dirty="0" smtClean="0"/>
            <a:t>: Brak szczepionki</a:t>
          </a:r>
          <a:endParaRPr lang="pl-PL" sz="900" dirty="0"/>
        </a:p>
      </dgm:t>
    </dgm:pt>
    <dgm:pt modelId="{C70C69F0-763F-4E12-A300-C8A887F29BA0}" type="parTrans" cxnId="{D3F03D92-64C7-40AF-95F9-2A293C7CF804}">
      <dgm:prSet/>
      <dgm:spPr/>
      <dgm:t>
        <a:bodyPr/>
        <a:lstStyle/>
        <a:p>
          <a:endParaRPr lang="pl-PL" sz="2000"/>
        </a:p>
      </dgm:t>
    </dgm:pt>
    <dgm:pt modelId="{CF60F72A-6ED7-4C5B-B9AE-D129ABB40473}" type="sibTrans" cxnId="{D3F03D92-64C7-40AF-95F9-2A293C7CF804}">
      <dgm:prSet/>
      <dgm:spPr/>
      <dgm:t>
        <a:bodyPr/>
        <a:lstStyle/>
        <a:p>
          <a:endParaRPr lang="pl-PL" sz="2000"/>
        </a:p>
      </dgm:t>
    </dgm:pt>
    <dgm:pt modelId="{89128490-D17B-4A4E-B116-F39CD61D525E}">
      <dgm:prSet phldrT="[Tekst]" custT="1"/>
      <dgm:spPr>
        <a:solidFill>
          <a:schemeClr val="l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pl-PL" sz="1100" dirty="0" smtClean="0"/>
            <a:t>Programy skierowane do użytkowników substancji</a:t>
          </a:r>
          <a:endParaRPr lang="pl-PL" sz="1100" dirty="0"/>
        </a:p>
      </dgm:t>
    </dgm:pt>
    <dgm:pt modelId="{E01590CA-54B7-454B-8E56-90A6A4017C42}" type="parTrans" cxnId="{9B1504DE-CC5B-4019-A1ED-AE1CEB649B68}">
      <dgm:prSet/>
      <dgm:spPr/>
      <dgm:t>
        <a:bodyPr/>
        <a:lstStyle/>
        <a:p>
          <a:endParaRPr lang="pl-PL" sz="2000"/>
        </a:p>
      </dgm:t>
    </dgm:pt>
    <dgm:pt modelId="{6E835511-D0C4-43D9-B74F-4692B18A1310}" type="sibTrans" cxnId="{9B1504DE-CC5B-4019-A1ED-AE1CEB649B68}">
      <dgm:prSet/>
      <dgm:spPr/>
      <dgm:t>
        <a:bodyPr/>
        <a:lstStyle/>
        <a:p>
          <a:endParaRPr lang="pl-PL" sz="2000"/>
        </a:p>
      </dgm:t>
    </dgm:pt>
    <dgm:pt modelId="{E82D6279-FFF9-45DA-90EA-AEEEFB62EBA1}" type="pres">
      <dgm:prSet presAssocID="{3261DF6D-AFDD-4964-B9B0-48BE52C721A1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20F2D237-E351-415C-BD44-369927066537}" type="pres">
      <dgm:prSet presAssocID="{3261DF6D-AFDD-4964-B9B0-48BE52C721A1}" presName="arc1" presStyleLbl="node1" presStyleIdx="0" presStyleCnt="4" custLinFactNeighborY="-33224"/>
      <dgm:spPr/>
    </dgm:pt>
    <dgm:pt modelId="{A87DC39D-C40A-44A0-B17B-CF9A100A5A90}" type="pres">
      <dgm:prSet presAssocID="{3261DF6D-AFDD-4964-B9B0-48BE52C721A1}" presName="arc3" presStyleLbl="node1" presStyleIdx="1" presStyleCnt="4" custLinFactNeighborX="-1921" custLinFactNeighborY="-33224"/>
      <dgm:spPr/>
    </dgm:pt>
    <dgm:pt modelId="{DAFA3733-DDEE-4FE7-B71C-0119FDBBE8F8}" type="pres">
      <dgm:prSet presAssocID="{3261DF6D-AFDD-4964-B9B0-48BE52C721A1}" presName="parentText2" presStyleLbl="revTx" presStyleIdx="0" presStyleCnt="3" custLinFactNeighborY="54146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94FFB6-4580-4A3D-B08C-D15208A8C01B}" type="pres">
      <dgm:prSet presAssocID="{3261DF6D-AFDD-4964-B9B0-48BE52C721A1}" presName="arc2" presStyleLbl="node1" presStyleIdx="2" presStyleCnt="4" custLinFactNeighborX="17775" custLinFactNeighborY="-33224"/>
      <dgm:spPr/>
    </dgm:pt>
    <dgm:pt modelId="{288E4F4F-269F-43D0-9F8E-7589FEBE7FD6}" type="pres">
      <dgm:prSet presAssocID="{3261DF6D-AFDD-4964-B9B0-48BE52C721A1}" presName="arc4" presStyleLbl="node1" presStyleIdx="3" presStyleCnt="4" custLinFactNeighborX="15505" custLinFactNeighborY="-33224"/>
      <dgm:spPr/>
    </dgm:pt>
    <dgm:pt modelId="{4C0146B6-77A6-4B27-9F09-1B9234FAB3D5}" type="pres">
      <dgm:prSet presAssocID="{3261DF6D-AFDD-4964-B9B0-48BE52C721A1}" presName="parentText3" presStyleLbl="revTx" presStyleIdx="1" presStyleCnt="3" custLinFactNeighborX="-300" custLinFactNeighborY="61500">
        <dgm:presLayoutVars>
          <dgm:chMax val="1"/>
          <dgm:chPref val="1"/>
          <dgm:bulletEnabled val="1"/>
        </dgm:presLayoutVars>
      </dgm:prSet>
      <dgm:spPr/>
    </dgm:pt>
    <dgm:pt modelId="{F72D54E4-964B-47E9-BFDB-7A200754F1EC}" type="pres">
      <dgm:prSet presAssocID="{3261DF6D-AFDD-4964-B9B0-48BE52C721A1}" presName="middleComposite" presStyleCnt="0"/>
      <dgm:spPr/>
    </dgm:pt>
    <dgm:pt modelId="{3D88FFBC-E519-4EEA-BE1A-6DD59CBFB98C}" type="pres">
      <dgm:prSet presAssocID="{586CCC8A-1A86-4585-9576-A30F6715C257}" presName="circ1" presStyleLbl="vennNode1" presStyleIdx="0" presStyleCnt="5" custScaleX="178803" custScaleY="150674" custLinFactNeighborX="10683" custLinFactNeighborY="-72515"/>
      <dgm:spPr/>
      <dgm:t>
        <a:bodyPr/>
        <a:lstStyle/>
        <a:p>
          <a:endParaRPr lang="pl-PL"/>
        </a:p>
      </dgm:t>
    </dgm:pt>
    <dgm:pt modelId="{FCD2DE3A-DFAE-4630-A62D-BBE54E7AF3D6}" type="pres">
      <dgm:prSet presAssocID="{586CCC8A-1A86-4585-9576-A30F6715C25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26EE6B72-B56C-4E0F-9BF4-192E05B8548E}" type="pres">
      <dgm:prSet presAssocID="{89128490-D17B-4A4E-B116-F39CD61D525E}" presName="circ2" presStyleLbl="vennNode1" presStyleIdx="1" presStyleCnt="5" custScaleX="115061" custLinFactNeighborX="21972" custLinFactNeighborY="-80515"/>
      <dgm:spPr/>
      <dgm:t>
        <a:bodyPr/>
        <a:lstStyle/>
        <a:p>
          <a:endParaRPr lang="pl-PL"/>
        </a:p>
      </dgm:t>
    </dgm:pt>
    <dgm:pt modelId="{095C1A6B-F36B-424D-A87A-B6998F9328EE}" type="pres">
      <dgm:prSet presAssocID="{89128490-D17B-4A4E-B116-F39CD61D525E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FC03233-7C3F-4CD1-8A03-45E655803F14}" type="pres">
      <dgm:prSet presAssocID="{3261DF6D-AFDD-4964-B9B0-48BE52C721A1}" presName="leftComposite" presStyleCnt="0"/>
      <dgm:spPr/>
    </dgm:pt>
    <dgm:pt modelId="{5F7464C4-6A38-4113-9AFF-F7EE33230DE7}" type="pres">
      <dgm:prSet presAssocID="{A86529F1-925C-4086-8E14-AA0C7E92AD9F}" presName="childText1_1" presStyleLbl="vennNode1" presStyleIdx="2" presStyleCnt="5" custScaleX="118731" custScaleY="116182" custLinFactNeighborY="-77660">
        <dgm:presLayoutVars>
          <dgm:chMax val="0"/>
          <dgm:chPref val="0"/>
        </dgm:presLayoutVars>
      </dgm:prSet>
      <dgm:spPr/>
    </dgm:pt>
    <dgm:pt modelId="{28F03DA9-A59E-4CBB-9BAD-3D67579D2365}" type="pres">
      <dgm:prSet presAssocID="{A86529F1-925C-4086-8E14-AA0C7E92AD9F}" presName="ellipse1" presStyleLbl="vennNode1" presStyleIdx="3" presStyleCnt="5" custLinFactY="-58157" custLinFactNeighborY="-100000"/>
      <dgm:spPr/>
    </dgm:pt>
    <dgm:pt modelId="{DDC5B9CC-6782-44E7-B648-108A76A6977E}" type="pres">
      <dgm:prSet presAssocID="{A86529F1-925C-4086-8E14-AA0C7E92AD9F}" presName="ellipse2" presStyleLbl="vennNode1" presStyleIdx="4" presStyleCnt="5" custLinFactY="-100000" custLinFactNeighborY="-171800"/>
      <dgm:spPr/>
    </dgm:pt>
    <dgm:pt modelId="{12A02B3B-06C6-4DB8-900F-82B33B66C3E5}" type="pres">
      <dgm:prSet presAssocID="{3261DF6D-AFDD-4964-B9B0-48BE52C721A1}" presName="rightChild" presStyleLbl="node2" presStyleIdx="0" presStyleCnt="1" custScaleX="69166" custScaleY="66929" custLinFactNeighborY="-5689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C701609-4DDB-498C-BD24-5BA79F1B34F7}" type="pres">
      <dgm:prSet presAssocID="{3261DF6D-AFDD-4964-B9B0-48BE52C721A1}" presName="parentText1" presStyleLbl="revTx" presStyleIdx="2" presStyleCnt="3" custLinFactNeighborY="80616">
        <dgm:presLayoutVars>
          <dgm:chMax val="4"/>
          <dgm:chPref val="3"/>
          <dgm:bulletEnabled val="1"/>
        </dgm:presLayoutVars>
      </dgm:prSet>
      <dgm:spPr/>
    </dgm:pt>
  </dgm:ptLst>
  <dgm:cxnLst>
    <dgm:cxn modelId="{548C44B0-DDB3-4DAE-B95D-6E4ECACB0D6A}" type="presOf" srcId="{B7EF4CDA-B0CB-46B2-AEE9-AB97B09BD420}" destId="{4C0146B6-77A6-4B27-9F09-1B9234FAB3D5}" srcOrd="0" destOrd="0" presId="urn:microsoft.com/office/officeart/2009/3/layout/PhasedProcess"/>
    <dgm:cxn modelId="{A458961B-3F58-4DDD-919C-FC02BC0936ED}" srcId="{3261DF6D-AFDD-4964-B9B0-48BE52C721A1}" destId="{B7EF4CDA-B0CB-46B2-AEE9-AB97B09BD420}" srcOrd="2" destOrd="0" parTransId="{464898AA-571B-4A2C-826A-9F40EDA82C00}" sibTransId="{03C2C740-CE31-4072-ACBA-9F4D9026686D}"/>
    <dgm:cxn modelId="{9605A37B-F117-436E-B334-3F0612B1F746}" srcId="{9B9CDDE0-E140-4EB2-B150-F19384D2C5E5}" destId="{586CCC8A-1A86-4585-9576-A30F6715C257}" srcOrd="0" destOrd="0" parTransId="{F3BC5B88-EDC2-4A1B-9F0E-8B5BA05B24B9}" sibTransId="{CE19B97B-40B3-4347-AFA8-807D28E0B183}"/>
    <dgm:cxn modelId="{1B576032-9DB0-4CA8-938A-70927145E599}" type="presOf" srcId="{ADF95E77-7F28-4A89-AA12-0F7842EB2249}" destId="{EC701609-4DDB-498C-BD24-5BA79F1B34F7}" srcOrd="0" destOrd="0" presId="urn:microsoft.com/office/officeart/2009/3/layout/PhasedProcess"/>
    <dgm:cxn modelId="{1F84C070-BF2B-474D-B342-6A2DC304474F}" srcId="{3261DF6D-AFDD-4964-B9B0-48BE52C721A1}" destId="{ADF95E77-7F28-4A89-AA12-0F7842EB2249}" srcOrd="0" destOrd="0" parTransId="{0C3295FF-721D-4843-B39F-413B48194CE3}" sibTransId="{6FC68DC3-DF27-4957-B00B-7DA0CC63EC6C}"/>
    <dgm:cxn modelId="{123C3534-3575-47E0-AF0B-4CF3C088964C}" srcId="{3261DF6D-AFDD-4964-B9B0-48BE52C721A1}" destId="{9B9CDDE0-E140-4EB2-B150-F19384D2C5E5}" srcOrd="1" destOrd="0" parTransId="{89FF837A-679C-4219-A50C-4FA589A934C6}" sibTransId="{CFD31580-5196-4F61-9E09-F7565A08BBD1}"/>
    <dgm:cxn modelId="{3E0C1F9D-EF8F-4F7D-A8FB-595964193F43}" type="presOf" srcId="{9B9CDDE0-E140-4EB2-B150-F19384D2C5E5}" destId="{DAFA3733-DDEE-4FE7-B71C-0119FDBBE8F8}" srcOrd="0" destOrd="0" presId="urn:microsoft.com/office/officeart/2009/3/layout/PhasedProcess"/>
    <dgm:cxn modelId="{D3F03D92-64C7-40AF-95F9-2A293C7CF804}" srcId="{B7EF4CDA-B0CB-46B2-AEE9-AB97B09BD420}" destId="{DC02BBD7-BB97-4AEA-9E6A-C2408DD5961B}" srcOrd="0" destOrd="0" parTransId="{C70C69F0-763F-4E12-A300-C8A887F29BA0}" sibTransId="{CF60F72A-6ED7-4C5B-B9AE-D129ABB40473}"/>
    <dgm:cxn modelId="{9B1504DE-CC5B-4019-A1ED-AE1CEB649B68}" srcId="{9B9CDDE0-E140-4EB2-B150-F19384D2C5E5}" destId="{89128490-D17B-4A4E-B116-F39CD61D525E}" srcOrd="1" destOrd="0" parTransId="{E01590CA-54B7-454B-8E56-90A6A4017C42}" sibTransId="{6E835511-D0C4-43D9-B74F-4692B18A1310}"/>
    <dgm:cxn modelId="{E2FF7624-E187-4635-8775-DEDF0F7935DE}" type="presOf" srcId="{3261DF6D-AFDD-4964-B9B0-48BE52C721A1}" destId="{E82D6279-FFF9-45DA-90EA-AEEEFB62EBA1}" srcOrd="0" destOrd="0" presId="urn:microsoft.com/office/officeart/2009/3/layout/PhasedProcess"/>
    <dgm:cxn modelId="{1232D4ED-E72F-48A1-87D1-0A33EC2378FA}" type="presOf" srcId="{586CCC8A-1A86-4585-9576-A30F6715C257}" destId="{3D88FFBC-E519-4EEA-BE1A-6DD59CBFB98C}" srcOrd="0" destOrd="0" presId="urn:microsoft.com/office/officeart/2009/3/layout/PhasedProcess"/>
    <dgm:cxn modelId="{DBD123AA-4B16-430E-98BF-18B1315EA9B9}" srcId="{ADF95E77-7F28-4A89-AA12-0F7842EB2249}" destId="{A86529F1-925C-4086-8E14-AA0C7E92AD9F}" srcOrd="0" destOrd="0" parTransId="{94F16BC9-4D78-480E-8407-CE7067EF75C1}" sibTransId="{BD6118EF-7F7F-4148-BA87-C730EE3790B8}"/>
    <dgm:cxn modelId="{ADCEE4F2-6545-4C07-B3C0-D024992CF4E4}" type="presOf" srcId="{586CCC8A-1A86-4585-9576-A30F6715C257}" destId="{FCD2DE3A-DFAE-4630-A62D-BBE54E7AF3D6}" srcOrd="1" destOrd="0" presId="urn:microsoft.com/office/officeart/2009/3/layout/PhasedProcess"/>
    <dgm:cxn modelId="{88771AD3-0F28-4F15-AAE5-A900307F1E9F}" type="presOf" srcId="{89128490-D17B-4A4E-B116-F39CD61D525E}" destId="{095C1A6B-F36B-424D-A87A-B6998F9328EE}" srcOrd="1" destOrd="0" presId="urn:microsoft.com/office/officeart/2009/3/layout/PhasedProcess"/>
    <dgm:cxn modelId="{2EF23D49-8195-47F5-8E15-8CA7AA6EB745}" type="presOf" srcId="{89128490-D17B-4A4E-B116-F39CD61D525E}" destId="{26EE6B72-B56C-4E0F-9BF4-192E05B8548E}" srcOrd="0" destOrd="0" presId="urn:microsoft.com/office/officeart/2009/3/layout/PhasedProcess"/>
    <dgm:cxn modelId="{9661AAD8-CF42-41CA-B953-5DCB71A0EE04}" type="presOf" srcId="{A86529F1-925C-4086-8E14-AA0C7E92AD9F}" destId="{5F7464C4-6A38-4113-9AFF-F7EE33230DE7}" srcOrd="0" destOrd="0" presId="urn:microsoft.com/office/officeart/2009/3/layout/PhasedProcess"/>
    <dgm:cxn modelId="{942A8A24-DA28-44C3-9A65-0F597E02CCFE}" type="presOf" srcId="{DC02BBD7-BB97-4AEA-9E6A-C2408DD5961B}" destId="{12A02B3B-06C6-4DB8-900F-82B33B66C3E5}" srcOrd="0" destOrd="0" presId="urn:microsoft.com/office/officeart/2009/3/layout/PhasedProcess"/>
    <dgm:cxn modelId="{086530B9-588F-4E04-9D44-9E37748F2244}" type="presParOf" srcId="{E82D6279-FFF9-45DA-90EA-AEEEFB62EBA1}" destId="{20F2D237-E351-415C-BD44-369927066537}" srcOrd="0" destOrd="0" presId="urn:microsoft.com/office/officeart/2009/3/layout/PhasedProcess"/>
    <dgm:cxn modelId="{3AE17F67-94FC-4331-A12E-39ED331B6D4B}" type="presParOf" srcId="{E82D6279-FFF9-45DA-90EA-AEEEFB62EBA1}" destId="{A87DC39D-C40A-44A0-B17B-CF9A100A5A90}" srcOrd="1" destOrd="0" presId="urn:microsoft.com/office/officeart/2009/3/layout/PhasedProcess"/>
    <dgm:cxn modelId="{90B73759-6391-4A42-871D-DDDB227A8BF4}" type="presParOf" srcId="{E82D6279-FFF9-45DA-90EA-AEEEFB62EBA1}" destId="{DAFA3733-DDEE-4FE7-B71C-0119FDBBE8F8}" srcOrd="2" destOrd="0" presId="urn:microsoft.com/office/officeart/2009/3/layout/PhasedProcess"/>
    <dgm:cxn modelId="{EF1070F7-5207-454C-BDCB-2ADC7FC63701}" type="presParOf" srcId="{E82D6279-FFF9-45DA-90EA-AEEEFB62EBA1}" destId="{3B94FFB6-4580-4A3D-B08C-D15208A8C01B}" srcOrd="3" destOrd="0" presId="urn:microsoft.com/office/officeart/2009/3/layout/PhasedProcess"/>
    <dgm:cxn modelId="{47E4F205-30CE-4B40-95EA-F53B6633A456}" type="presParOf" srcId="{E82D6279-FFF9-45DA-90EA-AEEEFB62EBA1}" destId="{288E4F4F-269F-43D0-9F8E-7589FEBE7FD6}" srcOrd="4" destOrd="0" presId="urn:microsoft.com/office/officeart/2009/3/layout/PhasedProcess"/>
    <dgm:cxn modelId="{38AD5280-8423-441A-A810-713FE9AB8771}" type="presParOf" srcId="{E82D6279-FFF9-45DA-90EA-AEEEFB62EBA1}" destId="{4C0146B6-77A6-4B27-9F09-1B9234FAB3D5}" srcOrd="5" destOrd="0" presId="urn:microsoft.com/office/officeart/2009/3/layout/PhasedProcess"/>
    <dgm:cxn modelId="{C0ECB7CE-6445-4DC6-AE85-42901155C69F}" type="presParOf" srcId="{E82D6279-FFF9-45DA-90EA-AEEEFB62EBA1}" destId="{F72D54E4-964B-47E9-BFDB-7A200754F1EC}" srcOrd="6" destOrd="0" presId="urn:microsoft.com/office/officeart/2009/3/layout/PhasedProcess"/>
    <dgm:cxn modelId="{4EE738F1-DB2E-4DEE-AC91-CDE18B75B0C3}" type="presParOf" srcId="{F72D54E4-964B-47E9-BFDB-7A200754F1EC}" destId="{3D88FFBC-E519-4EEA-BE1A-6DD59CBFB98C}" srcOrd="0" destOrd="0" presId="urn:microsoft.com/office/officeart/2009/3/layout/PhasedProcess"/>
    <dgm:cxn modelId="{24D986AD-585A-47FE-9AC6-FD9A056CFBF2}" type="presParOf" srcId="{F72D54E4-964B-47E9-BFDB-7A200754F1EC}" destId="{FCD2DE3A-DFAE-4630-A62D-BBE54E7AF3D6}" srcOrd="1" destOrd="0" presId="urn:microsoft.com/office/officeart/2009/3/layout/PhasedProcess"/>
    <dgm:cxn modelId="{EB9BF9DB-E5AC-4FBC-8805-70BF56DFA2E5}" type="presParOf" srcId="{F72D54E4-964B-47E9-BFDB-7A200754F1EC}" destId="{26EE6B72-B56C-4E0F-9BF4-192E05B8548E}" srcOrd="2" destOrd="0" presId="urn:microsoft.com/office/officeart/2009/3/layout/PhasedProcess"/>
    <dgm:cxn modelId="{189320A3-83D6-4351-8AE7-462318B8E173}" type="presParOf" srcId="{F72D54E4-964B-47E9-BFDB-7A200754F1EC}" destId="{095C1A6B-F36B-424D-A87A-B6998F9328EE}" srcOrd="3" destOrd="0" presId="urn:microsoft.com/office/officeart/2009/3/layout/PhasedProcess"/>
    <dgm:cxn modelId="{BE4CBE67-212F-48E9-A5BE-4FABFE333E9D}" type="presParOf" srcId="{E82D6279-FFF9-45DA-90EA-AEEEFB62EBA1}" destId="{8FC03233-7C3F-4CD1-8A03-45E655803F14}" srcOrd="7" destOrd="0" presId="urn:microsoft.com/office/officeart/2009/3/layout/PhasedProcess"/>
    <dgm:cxn modelId="{7B695C6B-F74B-4FFE-927B-B92D18716D4E}" type="presParOf" srcId="{8FC03233-7C3F-4CD1-8A03-45E655803F14}" destId="{5F7464C4-6A38-4113-9AFF-F7EE33230DE7}" srcOrd="0" destOrd="0" presId="urn:microsoft.com/office/officeart/2009/3/layout/PhasedProcess"/>
    <dgm:cxn modelId="{3A5B1DC2-4B29-46BE-883E-108DCB53028F}" type="presParOf" srcId="{8FC03233-7C3F-4CD1-8A03-45E655803F14}" destId="{28F03DA9-A59E-4CBB-9BAD-3D67579D2365}" srcOrd="1" destOrd="0" presId="urn:microsoft.com/office/officeart/2009/3/layout/PhasedProcess"/>
    <dgm:cxn modelId="{C0146951-7302-4273-9CEC-1A3DD84013BB}" type="presParOf" srcId="{8FC03233-7C3F-4CD1-8A03-45E655803F14}" destId="{DDC5B9CC-6782-44E7-B648-108A76A6977E}" srcOrd="2" destOrd="0" presId="urn:microsoft.com/office/officeart/2009/3/layout/PhasedProcess"/>
    <dgm:cxn modelId="{53F63FFD-31A8-4601-BC38-EA6D417DC4DE}" type="presParOf" srcId="{E82D6279-FFF9-45DA-90EA-AEEEFB62EBA1}" destId="{12A02B3B-06C6-4DB8-900F-82B33B66C3E5}" srcOrd="8" destOrd="0" presId="urn:microsoft.com/office/officeart/2009/3/layout/PhasedProcess"/>
    <dgm:cxn modelId="{A987E67A-0A40-4271-9CCF-BB1B5C55BAC7}" type="presParOf" srcId="{E82D6279-FFF9-45DA-90EA-AEEEFB62EBA1}" destId="{EC701609-4DDB-498C-BD24-5BA79F1B34F7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9E4F4-0512-4076-A05A-F3DB7F8CF634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F069C9B1-98F6-4BFC-99E2-FBAEEB823C24}">
      <dgm:prSet phldrT="[Tekst]" custT="1"/>
      <dgm:spPr/>
      <dgm:t>
        <a:bodyPr/>
        <a:lstStyle/>
        <a:p>
          <a:r>
            <a:rPr lang="pl-PL" sz="2000" dirty="0" smtClean="0"/>
            <a:t>Badania przesiewowe</a:t>
          </a:r>
          <a:endParaRPr lang="pl-PL" sz="2000" dirty="0"/>
        </a:p>
      </dgm:t>
    </dgm:pt>
    <dgm:pt modelId="{B9C3FE33-C661-4966-ADF2-BCF558FB71A0}" type="parTrans" cxnId="{DBBB310D-F236-4CCB-B034-647A5D5375A9}">
      <dgm:prSet/>
      <dgm:spPr/>
      <dgm:t>
        <a:bodyPr/>
        <a:lstStyle/>
        <a:p>
          <a:endParaRPr lang="pl-PL" sz="2000"/>
        </a:p>
      </dgm:t>
    </dgm:pt>
    <dgm:pt modelId="{1A790922-9CA7-4387-8442-3EC2A5472348}" type="sibTrans" cxnId="{DBBB310D-F236-4CCB-B034-647A5D5375A9}">
      <dgm:prSet/>
      <dgm:spPr/>
      <dgm:t>
        <a:bodyPr/>
        <a:lstStyle/>
        <a:p>
          <a:endParaRPr lang="pl-PL" sz="2000"/>
        </a:p>
      </dgm:t>
    </dgm:pt>
    <dgm:pt modelId="{CC3D3710-9745-493E-B57C-4D0DF0D50EEA}">
      <dgm:prSet phldrT="[Tekst]" custT="1"/>
      <dgm:spPr/>
      <dgm:t>
        <a:bodyPr/>
        <a:lstStyle/>
        <a:p>
          <a:r>
            <a:rPr lang="pl-PL" sz="2000" dirty="0" smtClean="0"/>
            <a:t>Szpitale</a:t>
          </a:r>
          <a:endParaRPr lang="pl-PL" sz="2000" dirty="0"/>
        </a:p>
      </dgm:t>
    </dgm:pt>
    <dgm:pt modelId="{F6944549-8B60-4230-AB3A-C357ACB8D29A}" type="parTrans" cxnId="{1825720C-C21C-44D0-8C7E-F89EBB50D918}">
      <dgm:prSet custT="1"/>
      <dgm:spPr/>
      <dgm:t>
        <a:bodyPr/>
        <a:lstStyle/>
        <a:p>
          <a:endParaRPr lang="pl-PL" sz="2000"/>
        </a:p>
      </dgm:t>
    </dgm:pt>
    <dgm:pt modelId="{EFA96C14-5B93-47F6-B784-B6D0297302D4}" type="sibTrans" cxnId="{1825720C-C21C-44D0-8C7E-F89EBB50D918}">
      <dgm:prSet/>
      <dgm:spPr/>
      <dgm:t>
        <a:bodyPr/>
        <a:lstStyle/>
        <a:p>
          <a:endParaRPr lang="pl-PL" sz="2000"/>
        </a:p>
      </dgm:t>
    </dgm:pt>
    <dgm:pt modelId="{E5F230F6-199E-4CBD-B7FD-EA039FB3D1E5}">
      <dgm:prSet phldrT="[Tekst]" custT="1"/>
      <dgm:spPr/>
      <dgm:t>
        <a:bodyPr/>
        <a:lstStyle/>
        <a:p>
          <a:r>
            <a:rPr lang="pl-PL" sz="2000" dirty="0" smtClean="0"/>
            <a:t>Skierowanie z POZ</a:t>
          </a:r>
          <a:endParaRPr lang="pl-PL" sz="2000" dirty="0"/>
        </a:p>
      </dgm:t>
    </dgm:pt>
    <dgm:pt modelId="{F4E1E48C-36A9-448B-AE00-B2194A42F4DF}" type="parTrans" cxnId="{6718C14F-ADED-4E98-8A5F-4F26E8EAB633}">
      <dgm:prSet custT="1"/>
      <dgm:spPr/>
      <dgm:t>
        <a:bodyPr/>
        <a:lstStyle/>
        <a:p>
          <a:endParaRPr lang="pl-PL" sz="2000"/>
        </a:p>
      </dgm:t>
    </dgm:pt>
    <dgm:pt modelId="{2E78A55D-B939-4796-973C-EEFD25A8BBD6}" type="sibTrans" cxnId="{6718C14F-ADED-4E98-8A5F-4F26E8EAB633}">
      <dgm:prSet/>
      <dgm:spPr/>
      <dgm:t>
        <a:bodyPr/>
        <a:lstStyle/>
        <a:p>
          <a:endParaRPr lang="pl-PL" sz="2000"/>
        </a:p>
      </dgm:t>
    </dgm:pt>
    <dgm:pt modelId="{79F8B10C-E171-4E1C-B79F-BC6A3F301E33}">
      <dgm:prSet phldrT="[Tekst]" custT="1"/>
      <dgm:spPr/>
      <dgm:t>
        <a:bodyPr/>
        <a:lstStyle/>
        <a:p>
          <a:r>
            <a:rPr lang="pl-PL" sz="2000" dirty="0" smtClean="0"/>
            <a:t>Z własnej inicjatywy</a:t>
          </a:r>
          <a:endParaRPr lang="pl-PL" sz="2000" dirty="0"/>
        </a:p>
      </dgm:t>
    </dgm:pt>
    <dgm:pt modelId="{FD2E0738-D347-4961-9ABC-33AB34C3DD79}" type="parTrans" cxnId="{E7D9C2CF-417B-4295-AB33-DCAF3857D956}">
      <dgm:prSet custT="1"/>
      <dgm:spPr/>
      <dgm:t>
        <a:bodyPr/>
        <a:lstStyle/>
        <a:p>
          <a:endParaRPr lang="pl-PL" sz="2000"/>
        </a:p>
      </dgm:t>
    </dgm:pt>
    <dgm:pt modelId="{1A5C7249-0BE6-4548-9472-CAB8F2994AFF}" type="sibTrans" cxnId="{E7D9C2CF-417B-4295-AB33-DCAF3857D956}">
      <dgm:prSet/>
      <dgm:spPr/>
      <dgm:t>
        <a:bodyPr/>
        <a:lstStyle/>
        <a:p>
          <a:endParaRPr lang="pl-PL" sz="2000"/>
        </a:p>
      </dgm:t>
    </dgm:pt>
    <dgm:pt modelId="{73E53160-D415-447C-8A64-9E5F04BB9F58}">
      <dgm:prSet phldrT="[Tekst]" custT="1"/>
      <dgm:spPr/>
      <dgm:t>
        <a:bodyPr/>
        <a:lstStyle/>
        <a:p>
          <a:r>
            <a:rPr lang="pl-PL" sz="2000" dirty="0" smtClean="0"/>
            <a:t>Programy samorządowe, programy ad hoc, akcje</a:t>
          </a:r>
          <a:endParaRPr lang="pl-PL" sz="2000" dirty="0"/>
        </a:p>
      </dgm:t>
    </dgm:pt>
    <dgm:pt modelId="{156F7F85-8239-4323-9FAF-2FF7D3F29817}" type="parTrans" cxnId="{CE3E3673-E323-4213-8094-1F0EFE1F46A0}">
      <dgm:prSet custT="1"/>
      <dgm:spPr/>
      <dgm:t>
        <a:bodyPr/>
        <a:lstStyle/>
        <a:p>
          <a:endParaRPr lang="pl-PL" sz="2000"/>
        </a:p>
      </dgm:t>
    </dgm:pt>
    <dgm:pt modelId="{2C246436-F085-44EA-8DBB-9F82E5B497BE}" type="sibTrans" cxnId="{CE3E3673-E323-4213-8094-1F0EFE1F46A0}">
      <dgm:prSet/>
      <dgm:spPr/>
      <dgm:t>
        <a:bodyPr/>
        <a:lstStyle/>
        <a:p>
          <a:endParaRPr lang="pl-PL" sz="2000"/>
        </a:p>
      </dgm:t>
    </dgm:pt>
    <dgm:pt modelId="{FA93AA9D-8FEF-4A4D-B034-9FAF11088988}">
      <dgm:prSet phldrT="[Tekst]" custT="1"/>
      <dgm:spPr/>
      <dgm:t>
        <a:bodyPr/>
        <a:lstStyle/>
        <a:p>
          <a:r>
            <a:rPr lang="pl-PL" sz="2000" dirty="0" smtClean="0"/>
            <a:t>Opieka specjalistyczna</a:t>
          </a:r>
          <a:endParaRPr lang="pl-PL" sz="2000" dirty="0"/>
        </a:p>
      </dgm:t>
    </dgm:pt>
    <dgm:pt modelId="{CDB8B884-B51C-46DD-859E-16BAA7F52BD9}" type="parTrans" cxnId="{1B0E2C36-074B-40D4-990C-E984391ADFEB}">
      <dgm:prSet custT="1"/>
      <dgm:spPr/>
      <dgm:t>
        <a:bodyPr/>
        <a:lstStyle/>
        <a:p>
          <a:endParaRPr lang="pl-PL" sz="2000"/>
        </a:p>
      </dgm:t>
    </dgm:pt>
    <dgm:pt modelId="{2E9400DC-B046-4B00-81E9-AE0D70AEE561}" type="sibTrans" cxnId="{1B0E2C36-074B-40D4-990C-E984391ADFEB}">
      <dgm:prSet/>
      <dgm:spPr/>
      <dgm:t>
        <a:bodyPr/>
        <a:lstStyle/>
        <a:p>
          <a:endParaRPr lang="pl-PL" sz="2000"/>
        </a:p>
      </dgm:t>
    </dgm:pt>
    <dgm:pt modelId="{610B7D46-6C2B-442E-A3B3-5D9645D2A8F5}">
      <dgm:prSet phldrT="[Tekst]" custT="1"/>
      <dgm:spPr/>
      <dgm:t>
        <a:bodyPr/>
        <a:lstStyle/>
        <a:p>
          <a:r>
            <a:rPr lang="pl-PL" sz="2000" dirty="0" smtClean="0"/>
            <a:t>Dawcy krwi</a:t>
          </a:r>
          <a:endParaRPr lang="pl-PL" sz="2000" dirty="0"/>
        </a:p>
      </dgm:t>
    </dgm:pt>
    <dgm:pt modelId="{70F30D6F-5E82-415A-A4B6-21A5647BEAE8}" type="parTrans" cxnId="{A23349E3-A9AF-4AD4-92AC-A436E171F209}">
      <dgm:prSet custT="1"/>
      <dgm:spPr/>
      <dgm:t>
        <a:bodyPr/>
        <a:lstStyle/>
        <a:p>
          <a:endParaRPr lang="pl-PL" sz="2000"/>
        </a:p>
      </dgm:t>
    </dgm:pt>
    <dgm:pt modelId="{C5EE6043-91F7-4242-AE6E-B7F315A943F5}" type="sibTrans" cxnId="{A23349E3-A9AF-4AD4-92AC-A436E171F209}">
      <dgm:prSet/>
      <dgm:spPr/>
      <dgm:t>
        <a:bodyPr/>
        <a:lstStyle/>
        <a:p>
          <a:endParaRPr lang="pl-PL" sz="2000"/>
        </a:p>
      </dgm:t>
    </dgm:pt>
    <dgm:pt modelId="{5C05BE19-D766-4CC1-B4EE-A07D97750E1F}">
      <dgm:prSet phldrT="[Tekst]" custT="1"/>
      <dgm:spPr/>
      <dgm:t>
        <a:bodyPr/>
        <a:lstStyle/>
        <a:p>
          <a:r>
            <a:rPr lang="pl-PL" sz="2000" dirty="0" smtClean="0"/>
            <a:t>W ciąży</a:t>
          </a:r>
          <a:endParaRPr lang="pl-PL" sz="2000" dirty="0"/>
        </a:p>
      </dgm:t>
    </dgm:pt>
    <dgm:pt modelId="{AC2B5CE2-6E01-40DF-949A-E228F67E4CCA}" type="parTrans" cxnId="{CDFA5CAB-9E05-4B7E-B06B-D227C3DF66D0}">
      <dgm:prSet custT="1"/>
      <dgm:spPr/>
      <dgm:t>
        <a:bodyPr/>
        <a:lstStyle/>
        <a:p>
          <a:endParaRPr lang="pl-PL" sz="2000"/>
        </a:p>
      </dgm:t>
    </dgm:pt>
    <dgm:pt modelId="{6404070F-8540-43A5-B991-6FFE41C317D3}" type="sibTrans" cxnId="{CDFA5CAB-9E05-4B7E-B06B-D227C3DF66D0}">
      <dgm:prSet/>
      <dgm:spPr/>
      <dgm:t>
        <a:bodyPr/>
        <a:lstStyle/>
        <a:p>
          <a:endParaRPr lang="pl-PL" sz="2000"/>
        </a:p>
      </dgm:t>
    </dgm:pt>
    <dgm:pt modelId="{1FDB1BF1-1F39-4B2A-92A8-2802A8444C7E}">
      <dgm:prSet phldrT="[Tekst]" custT="1"/>
      <dgm:spPr/>
      <dgm:t>
        <a:bodyPr/>
        <a:lstStyle/>
        <a:p>
          <a:r>
            <a:rPr lang="pl-PL" sz="1600" dirty="0" smtClean="0"/>
            <a:t>Użytkownicy narkotyków – placówki pomocowe, więziennictwo (ograniczone)</a:t>
          </a:r>
          <a:endParaRPr lang="pl-PL" sz="1600" dirty="0"/>
        </a:p>
      </dgm:t>
    </dgm:pt>
    <dgm:pt modelId="{F286C5E8-6113-4F85-B2FA-93BBE7FA8C8F}" type="parTrans" cxnId="{D7C203D2-418E-47D5-A668-6B329AA0360C}">
      <dgm:prSet/>
      <dgm:spPr/>
      <dgm:t>
        <a:bodyPr/>
        <a:lstStyle/>
        <a:p>
          <a:endParaRPr lang="pl-PL"/>
        </a:p>
      </dgm:t>
    </dgm:pt>
    <dgm:pt modelId="{56D0E9CB-57D9-4456-9EAC-4B79F2FAE038}" type="sibTrans" cxnId="{D7C203D2-418E-47D5-A668-6B329AA0360C}">
      <dgm:prSet/>
      <dgm:spPr/>
      <dgm:t>
        <a:bodyPr/>
        <a:lstStyle/>
        <a:p>
          <a:endParaRPr lang="pl-PL"/>
        </a:p>
      </dgm:t>
    </dgm:pt>
    <dgm:pt modelId="{038D4625-1B63-4082-89A1-6944AFFEB29C}">
      <dgm:prSet phldrT="[Tekst]" custT="1"/>
      <dgm:spPr/>
      <dgm:t>
        <a:bodyPr/>
        <a:lstStyle/>
        <a:p>
          <a:r>
            <a:rPr lang="pl-PL" sz="2000" dirty="0" smtClean="0"/>
            <a:t>Diagnostyka medyczna</a:t>
          </a:r>
          <a:endParaRPr lang="pl-PL" sz="2000" dirty="0"/>
        </a:p>
      </dgm:t>
    </dgm:pt>
    <dgm:pt modelId="{BDB47FA3-2255-4585-BE11-DA0846948071}" type="parTrans" cxnId="{158FD8EC-F2A7-467B-A90C-4E4BFC814E66}">
      <dgm:prSet/>
      <dgm:spPr/>
      <dgm:t>
        <a:bodyPr/>
        <a:lstStyle/>
        <a:p>
          <a:endParaRPr lang="pl-PL"/>
        </a:p>
      </dgm:t>
    </dgm:pt>
    <dgm:pt modelId="{10897731-C73E-46D8-A70A-EF42C1F6907E}" type="sibTrans" cxnId="{158FD8EC-F2A7-467B-A90C-4E4BFC814E66}">
      <dgm:prSet/>
      <dgm:spPr/>
      <dgm:t>
        <a:bodyPr/>
        <a:lstStyle/>
        <a:p>
          <a:endParaRPr lang="pl-PL"/>
        </a:p>
      </dgm:t>
    </dgm:pt>
    <dgm:pt modelId="{C2376176-B98C-453C-9225-ADBD43A8FB09}">
      <dgm:prSet phldrT="[Tekst]" custT="1"/>
      <dgm:spPr/>
      <dgm:t>
        <a:bodyPr/>
        <a:lstStyle/>
        <a:p>
          <a:r>
            <a:rPr lang="pl-PL" sz="2000" dirty="0" smtClean="0"/>
            <a:t>Płatne przez pacjenta</a:t>
          </a:r>
          <a:endParaRPr lang="pl-PL" sz="2000" dirty="0"/>
        </a:p>
      </dgm:t>
    </dgm:pt>
    <dgm:pt modelId="{2FCC03B7-7366-4022-AC22-C024890AB2B1}" type="parTrans" cxnId="{7A4F700D-0514-4C2F-8AD9-AE8DD2BFA9A4}">
      <dgm:prSet/>
      <dgm:spPr/>
      <dgm:t>
        <a:bodyPr/>
        <a:lstStyle/>
        <a:p>
          <a:endParaRPr lang="pl-PL"/>
        </a:p>
      </dgm:t>
    </dgm:pt>
    <dgm:pt modelId="{FAA8E247-A617-4792-9DB5-8A37615FF912}" type="sibTrans" cxnId="{7A4F700D-0514-4C2F-8AD9-AE8DD2BFA9A4}">
      <dgm:prSet/>
      <dgm:spPr/>
      <dgm:t>
        <a:bodyPr/>
        <a:lstStyle/>
        <a:p>
          <a:endParaRPr lang="pl-PL"/>
        </a:p>
      </dgm:t>
    </dgm:pt>
    <dgm:pt modelId="{98C69D45-3449-41F1-87F2-F614145C4986}">
      <dgm:prSet phldrT="[Tekst]" custT="1"/>
      <dgm:spPr/>
      <dgm:t>
        <a:bodyPr/>
        <a:lstStyle/>
        <a:p>
          <a:r>
            <a:rPr lang="pl-PL" sz="2000" dirty="0" smtClean="0"/>
            <a:t>Osoby dializowane</a:t>
          </a:r>
          <a:endParaRPr lang="pl-PL" sz="2000" dirty="0"/>
        </a:p>
      </dgm:t>
    </dgm:pt>
    <dgm:pt modelId="{752DE396-100E-47C9-A57C-032A3D4CBFDA}" type="parTrans" cxnId="{FAC4E1FB-259E-498F-8B8E-D0D383C72AB8}">
      <dgm:prSet/>
      <dgm:spPr/>
      <dgm:t>
        <a:bodyPr/>
        <a:lstStyle/>
        <a:p>
          <a:endParaRPr lang="pl-PL"/>
        </a:p>
      </dgm:t>
    </dgm:pt>
    <dgm:pt modelId="{7FFF1400-D974-4795-B945-00C8298EA739}" type="sibTrans" cxnId="{FAC4E1FB-259E-498F-8B8E-D0D383C72AB8}">
      <dgm:prSet/>
      <dgm:spPr/>
      <dgm:t>
        <a:bodyPr/>
        <a:lstStyle/>
        <a:p>
          <a:endParaRPr lang="pl-PL"/>
        </a:p>
      </dgm:t>
    </dgm:pt>
    <dgm:pt modelId="{841F72FA-41A7-4564-A5A8-8099D59B06AA}" type="pres">
      <dgm:prSet presAssocID="{A749E4F4-0512-4076-A05A-F3DB7F8CF63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A9A97A-67FC-45E4-8287-20626F63069A}" type="pres">
      <dgm:prSet presAssocID="{F069C9B1-98F6-4BFC-99E2-FBAEEB823C24}" presName="root1" presStyleCnt="0"/>
      <dgm:spPr/>
      <dgm:t>
        <a:bodyPr/>
        <a:lstStyle/>
        <a:p>
          <a:endParaRPr lang="pl-PL"/>
        </a:p>
      </dgm:t>
    </dgm:pt>
    <dgm:pt modelId="{973F1F7A-71E1-4CCE-95D9-0ABE831BCE99}" type="pres">
      <dgm:prSet presAssocID="{F069C9B1-98F6-4BFC-99E2-FBAEEB823C24}" presName="LevelOneTextNode" presStyleLbl="node0" presStyleIdx="0" presStyleCnt="3" custScaleX="438477" custLinFactNeighborX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11B3A14-49E2-4D75-888A-C3BFA13725CE}" type="pres">
      <dgm:prSet presAssocID="{F069C9B1-98F6-4BFC-99E2-FBAEEB823C24}" presName="level2hierChild" presStyleCnt="0"/>
      <dgm:spPr/>
      <dgm:t>
        <a:bodyPr/>
        <a:lstStyle/>
        <a:p>
          <a:endParaRPr lang="pl-PL"/>
        </a:p>
      </dgm:t>
    </dgm:pt>
    <dgm:pt modelId="{59CA9D8A-642C-407E-A155-89B0C96950DD}" type="pres">
      <dgm:prSet presAssocID="{70F30D6F-5E82-415A-A4B6-21A5647BEAE8}" presName="conn2-1" presStyleLbl="parChTrans1D2" presStyleIdx="0" presStyleCnt="9"/>
      <dgm:spPr/>
      <dgm:t>
        <a:bodyPr/>
        <a:lstStyle/>
        <a:p>
          <a:endParaRPr lang="pl-PL"/>
        </a:p>
      </dgm:t>
    </dgm:pt>
    <dgm:pt modelId="{B2CF67A4-9275-41B7-9507-C107C5A711DF}" type="pres">
      <dgm:prSet presAssocID="{70F30D6F-5E82-415A-A4B6-21A5647BEAE8}" presName="connTx" presStyleLbl="parChTrans1D2" presStyleIdx="0" presStyleCnt="9"/>
      <dgm:spPr/>
      <dgm:t>
        <a:bodyPr/>
        <a:lstStyle/>
        <a:p>
          <a:endParaRPr lang="pl-PL"/>
        </a:p>
      </dgm:t>
    </dgm:pt>
    <dgm:pt modelId="{DA4D3650-9AB6-453F-AAFF-75343FE1441A}" type="pres">
      <dgm:prSet presAssocID="{610B7D46-6C2B-442E-A3B3-5D9645D2A8F5}" presName="root2" presStyleCnt="0"/>
      <dgm:spPr/>
      <dgm:t>
        <a:bodyPr/>
        <a:lstStyle/>
        <a:p>
          <a:endParaRPr lang="pl-PL"/>
        </a:p>
      </dgm:t>
    </dgm:pt>
    <dgm:pt modelId="{F8EB9F23-7B32-4426-8FEB-B41F0F12742F}" type="pres">
      <dgm:prSet presAssocID="{610B7D46-6C2B-442E-A3B3-5D9645D2A8F5}" presName="LevelTwoTextNode" presStyleLbl="node2" presStyleIdx="0" presStyleCnt="9" custScaleX="45681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E0D19E-B427-4BB0-808C-880C829C6D28}" type="pres">
      <dgm:prSet presAssocID="{610B7D46-6C2B-442E-A3B3-5D9645D2A8F5}" presName="level3hierChild" presStyleCnt="0"/>
      <dgm:spPr/>
      <dgm:t>
        <a:bodyPr/>
        <a:lstStyle/>
        <a:p>
          <a:endParaRPr lang="pl-PL"/>
        </a:p>
      </dgm:t>
    </dgm:pt>
    <dgm:pt modelId="{418246EC-7A49-44DD-B5AD-6B4DF50175BD}" type="pres">
      <dgm:prSet presAssocID="{752DE396-100E-47C9-A57C-032A3D4CBFDA}" presName="conn2-1" presStyleLbl="parChTrans1D2" presStyleIdx="1" presStyleCnt="9"/>
      <dgm:spPr/>
    </dgm:pt>
    <dgm:pt modelId="{463AD8D2-5385-4A4C-9452-4052A59AE345}" type="pres">
      <dgm:prSet presAssocID="{752DE396-100E-47C9-A57C-032A3D4CBFDA}" presName="connTx" presStyleLbl="parChTrans1D2" presStyleIdx="1" presStyleCnt="9"/>
      <dgm:spPr/>
    </dgm:pt>
    <dgm:pt modelId="{42B129B8-9D08-45D2-9780-D94BA91CB672}" type="pres">
      <dgm:prSet presAssocID="{98C69D45-3449-41F1-87F2-F614145C4986}" presName="root2" presStyleCnt="0"/>
      <dgm:spPr/>
    </dgm:pt>
    <dgm:pt modelId="{D761E52E-BB04-4956-AD64-F6F82EAA9072}" type="pres">
      <dgm:prSet presAssocID="{98C69D45-3449-41F1-87F2-F614145C4986}" presName="LevelTwoTextNode" presStyleLbl="node2" presStyleIdx="1" presStyleCnt="9" custScaleX="45537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C6C042C-7C62-4CEC-986D-7D4B933AAB04}" type="pres">
      <dgm:prSet presAssocID="{98C69D45-3449-41F1-87F2-F614145C4986}" presName="level3hierChild" presStyleCnt="0"/>
      <dgm:spPr/>
    </dgm:pt>
    <dgm:pt modelId="{4ADA024F-FC61-40C6-8D72-774433EA0E3E}" type="pres">
      <dgm:prSet presAssocID="{AC2B5CE2-6E01-40DF-949A-E228F67E4CCA}" presName="conn2-1" presStyleLbl="parChTrans1D2" presStyleIdx="2" presStyleCnt="9"/>
      <dgm:spPr/>
      <dgm:t>
        <a:bodyPr/>
        <a:lstStyle/>
        <a:p>
          <a:endParaRPr lang="pl-PL"/>
        </a:p>
      </dgm:t>
    </dgm:pt>
    <dgm:pt modelId="{51D33B96-7E5D-4561-86C7-9BC60D09E2A9}" type="pres">
      <dgm:prSet presAssocID="{AC2B5CE2-6E01-40DF-949A-E228F67E4CCA}" presName="connTx" presStyleLbl="parChTrans1D2" presStyleIdx="2" presStyleCnt="9"/>
      <dgm:spPr/>
      <dgm:t>
        <a:bodyPr/>
        <a:lstStyle/>
        <a:p>
          <a:endParaRPr lang="pl-PL"/>
        </a:p>
      </dgm:t>
    </dgm:pt>
    <dgm:pt modelId="{4E67790E-81F8-4F4D-AD87-5861C7270C80}" type="pres">
      <dgm:prSet presAssocID="{5C05BE19-D766-4CC1-B4EE-A07D97750E1F}" presName="root2" presStyleCnt="0"/>
      <dgm:spPr/>
      <dgm:t>
        <a:bodyPr/>
        <a:lstStyle/>
        <a:p>
          <a:endParaRPr lang="pl-PL"/>
        </a:p>
      </dgm:t>
    </dgm:pt>
    <dgm:pt modelId="{3EB9943D-5F51-4B3F-9E62-97563167D929}" type="pres">
      <dgm:prSet presAssocID="{5C05BE19-D766-4CC1-B4EE-A07D97750E1F}" presName="LevelTwoTextNode" presStyleLbl="node2" presStyleIdx="2" presStyleCnt="9" custScaleX="4584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B1907C2-E08F-4E89-A3E6-57129C404F13}" type="pres">
      <dgm:prSet presAssocID="{5C05BE19-D766-4CC1-B4EE-A07D97750E1F}" presName="level3hierChild" presStyleCnt="0"/>
      <dgm:spPr/>
      <dgm:t>
        <a:bodyPr/>
        <a:lstStyle/>
        <a:p>
          <a:endParaRPr lang="pl-PL"/>
        </a:p>
      </dgm:t>
    </dgm:pt>
    <dgm:pt modelId="{29364A8C-3AE5-4E45-8B57-A2DB85C477FC}" type="pres">
      <dgm:prSet presAssocID="{F286C5E8-6113-4F85-B2FA-93BBE7FA8C8F}" presName="conn2-1" presStyleLbl="parChTrans1D2" presStyleIdx="3" presStyleCnt="9"/>
      <dgm:spPr/>
      <dgm:t>
        <a:bodyPr/>
        <a:lstStyle/>
        <a:p>
          <a:endParaRPr lang="pl-PL"/>
        </a:p>
      </dgm:t>
    </dgm:pt>
    <dgm:pt modelId="{D8F189E2-8A0C-4466-87D5-3676854DFF7B}" type="pres">
      <dgm:prSet presAssocID="{F286C5E8-6113-4F85-B2FA-93BBE7FA8C8F}" presName="connTx" presStyleLbl="parChTrans1D2" presStyleIdx="3" presStyleCnt="9"/>
      <dgm:spPr/>
      <dgm:t>
        <a:bodyPr/>
        <a:lstStyle/>
        <a:p>
          <a:endParaRPr lang="pl-PL"/>
        </a:p>
      </dgm:t>
    </dgm:pt>
    <dgm:pt modelId="{48471543-5C13-4861-87E8-EF9AE8780EBF}" type="pres">
      <dgm:prSet presAssocID="{1FDB1BF1-1F39-4B2A-92A8-2802A8444C7E}" presName="root2" presStyleCnt="0"/>
      <dgm:spPr/>
      <dgm:t>
        <a:bodyPr/>
        <a:lstStyle/>
        <a:p>
          <a:endParaRPr lang="pl-PL"/>
        </a:p>
      </dgm:t>
    </dgm:pt>
    <dgm:pt modelId="{4930A858-9984-4CD7-AC6E-2387100CB0A5}" type="pres">
      <dgm:prSet presAssocID="{1FDB1BF1-1F39-4B2A-92A8-2802A8444C7E}" presName="LevelTwoTextNode" presStyleLbl="node2" presStyleIdx="3" presStyleCnt="9" custScaleX="67347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032372A-E5E8-4EC8-BF6A-E469506A26B1}" type="pres">
      <dgm:prSet presAssocID="{1FDB1BF1-1F39-4B2A-92A8-2802A8444C7E}" presName="level3hierChild" presStyleCnt="0"/>
      <dgm:spPr/>
      <dgm:t>
        <a:bodyPr/>
        <a:lstStyle/>
        <a:p>
          <a:endParaRPr lang="pl-PL"/>
        </a:p>
      </dgm:t>
    </dgm:pt>
    <dgm:pt modelId="{1686DE0B-D3A8-4541-BF53-FE862100681D}" type="pres">
      <dgm:prSet presAssocID="{156F7F85-8239-4323-9FAF-2FF7D3F29817}" presName="conn2-1" presStyleLbl="parChTrans1D2" presStyleIdx="4" presStyleCnt="9"/>
      <dgm:spPr/>
      <dgm:t>
        <a:bodyPr/>
        <a:lstStyle/>
        <a:p>
          <a:endParaRPr lang="pl-PL"/>
        </a:p>
      </dgm:t>
    </dgm:pt>
    <dgm:pt modelId="{3610AB11-A4B0-40D9-A0B5-520EE20C22D9}" type="pres">
      <dgm:prSet presAssocID="{156F7F85-8239-4323-9FAF-2FF7D3F29817}" presName="connTx" presStyleLbl="parChTrans1D2" presStyleIdx="4" presStyleCnt="9"/>
      <dgm:spPr/>
      <dgm:t>
        <a:bodyPr/>
        <a:lstStyle/>
        <a:p>
          <a:endParaRPr lang="pl-PL"/>
        </a:p>
      </dgm:t>
    </dgm:pt>
    <dgm:pt modelId="{136212E0-1F99-44FC-9122-94E149049478}" type="pres">
      <dgm:prSet presAssocID="{73E53160-D415-447C-8A64-9E5F04BB9F58}" presName="root2" presStyleCnt="0"/>
      <dgm:spPr/>
      <dgm:t>
        <a:bodyPr/>
        <a:lstStyle/>
        <a:p>
          <a:endParaRPr lang="pl-PL"/>
        </a:p>
      </dgm:t>
    </dgm:pt>
    <dgm:pt modelId="{EF7BE00A-4B22-4616-A802-9E9F4DE898C1}" type="pres">
      <dgm:prSet presAssocID="{73E53160-D415-447C-8A64-9E5F04BB9F58}" presName="LevelTwoTextNode" presStyleLbl="node2" presStyleIdx="4" presStyleCnt="9" custScaleX="6517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3CDBD4-3007-4EFC-A1B9-76099C687142}" type="pres">
      <dgm:prSet presAssocID="{73E53160-D415-447C-8A64-9E5F04BB9F58}" presName="level3hierChild" presStyleCnt="0"/>
      <dgm:spPr/>
      <dgm:t>
        <a:bodyPr/>
        <a:lstStyle/>
        <a:p>
          <a:endParaRPr lang="pl-PL"/>
        </a:p>
      </dgm:t>
    </dgm:pt>
    <dgm:pt modelId="{B8F8193E-D624-4CC5-857F-24B75B98D47D}" type="pres">
      <dgm:prSet presAssocID="{038D4625-1B63-4082-89A1-6944AFFEB29C}" presName="root1" presStyleCnt="0"/>
      <dgm:spPr/>
      <dgm:t>
        <a:bodyPr/>
        <a:lstStyle/>
        <a:p>
          <a:endParaRPr lang="pl-PL"/>
        </a:p>
      </dgm:t>
    </dgm:pt>
    <dgm:pt modelId="{13BE6836-3458-4746-B202-BC3288584543}" type="pres">
      <dgm:prSet presAssocID="{038D4625-1B63-4082-89A1-6944AFFEB29C}" presName="LevelOneTextNode" presStyleLbl="node0" presStyleIdx="1" presStyleCnt="3" custScaleX="410510" custLinFactNeighborX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3B5BA64-53F3-4DB2-B932-A6D20AD70CF5}" type="pres">
      <dgm:prSet presAssocID="{038D4625-1B63-4082-89A1-6944AFFEB29C}" presName="level2hierChild" presStyleCnt="0"/>
      <dgm:spPr/>
      <dgm:t>
        <a:bodyPr/>
        <a:lstStyle/>
        <a:p>
          <a:endParaRPr lang="pl-PL"/>
        </a:p>
      </dgm:t>
    </dgm:pt>
    <dgm:pt modelId="{07407796-E948-438F-B781-0D18544C12AE}" type="pres">
      <dgm:prSet presAssocID="{CDB8B884-B51C-46DD-859E-16BAA7F52BD9}" presName="conn2-1" presStyleLbl="parChTrans1D2" presStyleIdx="5" presStyleCnt="9"/>
      <dgm:spPr/>
      <dgm:t>
        <a:bodyPr/>
        <a:lstStyle/>
        <a:p>
          <a:endParaRPr lang="pl-PL"/>
        </a:p>
      </dgm:t>
    </dgm:pt>
    <dgm:pt modelId="{1922E5D0-A6C8-4CA6-9801-C8BBF300D898}" type="pres">
      <dgm:prSet presAssocID="{CDB8B884-B51C-46DD-859E-16BAA7F52BD9}" presName="connTx" presStyleLbl="parChTrans1D2" presStyleIdx="5" presStyleCnt="9"/>
      <dgm:spPr/>
      <dgm:t>
        <a:bodyPr/>
        <a:lstStyle/>
        <a:p>
          <a:endParaRPr lang="pl-PL"/>
        </a:p>
      </dgm:t>
    </dgm:pt>
    <dgm:pt modelId="{4C5738EC-416C-4153-AD0E-1AE069AE0FC2}" type="pres">
      <dgm:prSet presAssocID="{FA93AA9D-8FEF-4A4D-B034-9FAF11088988}" presName="root2" presStyleCnt="0"/>
      <dgm:spPr/>
      <dgm:t>
        <a:bodyPr/>
        <a:lstStyle/>
        <a:p>
          <a:endParaRPr lang="pl-PL"/>
        </a:p>
      </dgm:t>
    </dgm:pt>
    <dgm:pt modelId="{BE085B28-F0FF-4710-8C46-8A426C568EDB}" type="pres">
      <dgm:prSet presAssocID="{FA93AA9D-8FEF-4A4D-B034-9FAF11088988}" presName="LevelTwoTextNode" presStyleLbl="node2" presStyleIdx="5" presStyleCnt="9" custScaleX="31228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B5BE2C-0BA6-4F16-A465-DA1550C999C1}" type="pres">
      <dgm:prSet presAssocID="{FA93AA9D-8FEF-4A4D-B034-9FAF11088988}" presName="level3hierChild" presStyleCnt="0"/>
      <dgm:spPr/>
      <dgm:t>
        <a:bodyPr/>
        <a:lstStyle/>
        <a:p>
          <a:endParaRPr lang="pl-PL"/>
        </a:p>
      </dgm:t>
    </dgm:pt>
    <dgm:pt modelId="{AE1EE391-AFA8-4CD1-8EB6-0020BE7E8CCC}" type="pres">
      <dgm:prSet presAssocID="{F6944549-8B60-4230-AB3A-C357ACB8D29A}" presName="conn2-1" presStyleLbl="parChTrans1D2" presStyleIdx="6" presStyleCnt="9"/>
      <dgm:spPr/>
      <dgm:t>
        <a:bodyPr/>
        <a:lstStyle/>
        <a:p>
          <a:endParaRPr lang="pl-PL"/>
        </a:p>
      </dgm:t>
    </dgm:pt>
    <dgm:pt modelId="{59460372-26CB-4B49-8A0B-98D18762D0BA}" type="pres">
      <dgm:prSet presAssocID="{F6944549-8B60-4230-AB3A-C357ACB8D29A}" presName="connTx" presStyleLbl="parChTrans1D2" presStyleIdx="6" presStyleCnt="9"/>
      <dgm:spPr/>
      <dgm:t>
        <a:bodyPr/>
        <a:lstStyle/>
        <a:p>
          <a:endParaRPr lang="pl-PL"/>
        </a:p>
      </dgm:t>
    </dgm:pt>
    <dgm:pt modelId="{5BFC01DF-0097-40CC-95A5-8D5C20A4E17A}" type="pres">
      <dgm:prSet presAssocID="{CC3D3710-9745-493E-B57C-4D0DF0D50EEA}" presName="root2" presStyleCnt="0"/>
      <dgm:spPr/>
      <dgm:t>
        <a:bodyPr/>
        <a:lstStyle/>
        <a:p>
          <a:endParaRPr lang="pl-PL"/>
        </a:p>
      </dgm:t>
    </dgm:pt>
    <dgm:pt modelId="{8D951F1C-A8BB-4D30-A28B-D7F35F439F17}" type="pres">
      <dgm:prSet presAssocID="{CC3D3710-9745-493E-B57C-4D0DF0D50EEA}" presName="LevelTwoTextNode" presStyleLbl="node2" presStyleIdx="6" presStyleCnt="9" custScaleX="31228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8A7FEAA-9241-44DC-85DF-A0E973F72E5A}" type="pres">
      <dgm:prSet presAssocID="{CC3D3710-9745-493E-B57C-4D0DF0D50EEA}" presName="level3hierChild" presStyleCnt="0"/>
      <dgm:spPr/>
      <dgm:t>
        <a:bodyPr/>
        <a:lstStyle/>
        <a:p>
          <a:endParaRPr lang="pl-PL"/>
        </a:p>
      </dgm:t>
    </dgm:pt>
    <dgm:pt modelId="{E3AEAFE2-219B-45C5-B16B-13B046716F0A}" type="pres">
      <dgm:prSet presAssocID="{C2376176-B98C-453C-9225-ADBD43A8FB09}" presName="root1" presStyleCnt="0"/>
      <dgm:spPr/>
      <dgm:t>
        <a:bodyPr/>
        <a:lstStyle/>
        <a:p>
          <a:endParaRPr lang="pl-PL"/>
        </a:p>
      </dgm:t>
    </dgm:pt>
    <dgm:pt modelId="{55B10E53-1082-4A76-A7B6-5B2D941C13AD}" type="pres">
      <dgm:prSet presAssocID="{C2376176-B98C-453C-9225-ADBD43A8FB09}" presName="LevelOneTextNode" presStyleLbl="node0" presStyleIdx="2" presStyleCnt="3" custScaleX="40876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F7266FC-1986-4E44-9471-966782289C10}" type="pres">
      <dgm:prSet presAssocID="{C2376176-B98C-453C-9225-ADBD43A8FB09}" presName="level2hierChild" presStyleCnt="0"/>
      <dgm:spPr/>
      <dgm:t>
        <a:bodyPr/>
        <a:lstStyle/>
        <a:p>
          <a:endParaRPr lang="pl-PL"/>
        </a:p>
      </dgm:t>
    </dgm:pt>
    <dgm:pt modelId="{2AC8ACB8-5BCC-4238-B41F-64D194AB5870}" type="pres">
      <dgm:prSet presAssocID="{F4E1E48C-36A9-448B-AE00-B2194A42F4DF}" presName="conn2-1" presStyleLbl="parChTrans1D2" presStyleIdx="7" presStyleCnt="9"/>
      <dgm:spPr/>
      <dgm:t>
        <a:bodyPr/>
        <a:lstStyle/>
        <a:p>
          <a:endParaRPr lang="pl-PL"/>
        </a:p>
      </dgm:t>
    </dgm:pt>
    <dgm:pt modelId="{B045B9AB-4B8D-4AFD-9113-2367A0DA26F2}" type="pres">
      <dgm:prSet presAssocID="{F4E1E48C-36A9-448B-AE00-B2194A42F4DF}" presName="connTx" presStyleLbl="parChTrans1D2" presStyleIdx="7" presStyleCnt="9"/>
      <dgm:spPr/>
      <dgm:t>
        <a:bodyPr/>
        <a:lstStyle/>
        <a:p>
          <a:endParaRPr lang="pl-PL"/>
        </a:p>
      </dgm:t>
    </dgm:pt>
    <dgm:pt modelId="{4D4774D3-04AF-4FBF-935E-BF5E7D0E7C52}" type="pres">
      <dgm:prSet presAssocID="{E5F230F6-199E-4CBD-B7FD-EA039FB3D1E5}" presName="root2" presStyleCnt="0"/>
      <dgm:spPr/>
      <dgm:t>
        <a:bodyPr/>
        <a:lstStyle/>
        <a:p>
          <a:endParaRPr lang="pl-PL"/>
        </a:p>
      </dgm:t>
    </dgm:pt>
    <dgm:pt modelId="{86429D7C-9084-4218-95A7-962A6723126B}" type="pres">
      <dgm:prSet presAssocID="{E5F230F6-199E-4CBD-B7FD-EA039FB3D1E5}" presName="LevelTwoTextNode" presStyleLbl="node2" presStyleIdx="7" presStyleCnt="9" custScaleX="34375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37F059-E448-49ED-B793-E8DBDC29F16D}" type="pres">
      <dgm:prSet presAssocID="{E5F230F6-199E-4CBD-B7FD-EA039FB3D1E5}" presName="level3hierChild" presStyleCnt="0"/>
      <dgm:spPr/>
      <dgm:t>
        <a:bodyPr/>
        <a:lstStyle/>
        <a:p>
          <a:endParaRPr lang="pl-PL"/>
        </a:p>
      </dgm:t>
    </dgm:pt>
    <dgm:pt modelId="{D2CFE550-539C-461E-B807-3F0A7702F6B1}" type="pres">
      <dgm:prSet presAssocID="{FD2E0738-D347-4961-9ABC-33AB34C3DD79}" presName="conn2-1" presStyleLbl="parChTrans1D2" presStyleIdx="8" presStyleCnt="9"/>
      <dgm:spPr/>
      <dgm:t>
        <a:bodyPr/>
        <a:lstStyle/>
        <a:p>
          <a:endParaRPr lang="pl-PL"/>
        </a:p>
      </dgm:t>
    </dgm:pt>
    <dgm:pt modelId="{9C3F8D1D-FD1E-45FE-8034-EB94DF2D2D4F}" type="pres">
      <dgm:prSet presAssocID="{FD2E0738-D347-4961-9ABC-33AB34C3DD79}" presName="connTx" presStyleLbl="parChTrans1D2" presStyleIdx="8" presStyleCnt="9"/>
      <dgm:spPr/>
      <dgm:t>
        <a:bodyPr/>
        <a:lstStyle/>
        <a:p>
          <a:endParaRPr lang="pl-PL"/>
        </a:p>
      </dgm:t>
    </dgm:pt>
    <dgm:pt modelId="{4572EF71-EF6F-44BF-9E24-8A5EFE9BDB45}" type="pres">
      <dgm:prSet presAssocID="{79F8B10C-E171-4E1C-B79F-BC6A3F301E33}" presName="root2" presStyleCnt="0"/>
      <dgm:spPr/>
      <dgm:t>
        <a:bodyPr/>
        <a:lstStyle/>
        <a:p>
          <a:endParaRPr lang="pl-PL"/>
        </a:p>
      </dgm:t>
    </dgm:pt>
    <dgm:pt modelId="{4B9A9294-7001-4398-ACA8-367EA23AB83E}" type="pres">
      <dgm:prSet presAssocID="{79F8B10C-E171-4E1C-B79F-BC6A3F301E33}" presName="LevelTwoTextNode" presStyleLbl="node2" presStyleIdx="8" presStyleCnt="9" custScaleX="34375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0161B8C-48A3-4BD8-8C55-6DD29FC7635E}" type="pres">
      <dgm:prSet presAssocID="{79F8B10C-E171-4E1C-B79F-BC6A3F301E33}" presName="level3hierChild" presStyleCnt="0"/>
      <dgm:spPr/>
      <dgm:t>
        <a:bodyPr/>
        <a:lstStyle/>
        <a:p>
          <a:endParaRPr lang="pl-PL"/>
        </a:p>
      </dgm:t>
    </dgm:pt>
  </dgm:ptLst>
  <dgm:cxnLst>
    <dgm:cxn modelId="{A4AD6410-BDAC-42D2-8BE5-A037911412EB}" type="presOf" srcId="{F069C9B1-98F6-4BFC-99E2-FBAEEB823C24}" destId="{973F1F7A-71E1-4CCE-95D9-0ABE831BCE99}" srcOrd="0" destOrd="0" presId="urn:microsoft.com/office/officeart/2008/layout/HorizontalMultiLevelHierarchy"/>
    <dgm:cxn modelId="{D7C203D2-418E-47D5-A668-6B329AA0360C}" srcId="{F069C9B1-98F6-4BFC-99E2-FBAEEB823C24}" destId="{1FDB1BF1-1F39-4B2A-92A8-2802A8444C7E}" srcOrd="3" destOrd="0" parTransId="{F286C5E8-6113-4F85-B2FA-93BBE7FA8C8F}" sibTransId="{56D0E9CB-57D9-4456-9EAC-4B79F2FAE038}"/>
    <dgm:cxn modelId="{D45D1CEB-7DF8-4E98-A760-51F1552A896B}" type="presOf" srcId="{CDB8B884-B51C-46DD-859E-16BAA7F52BD9}" destId="{1922E5D0-A6C8-4CA6-9801-C8BBF300D898}" srcOrd="1" destOrd="0" presId="urn:microsoft.com/office/officeart/2008/layout/HorizontalMultiLevelHierarchy"/>
    <dgm:cxn modelId="{DBBB310D-F236-4CCB-B034-647A5D5375A9}" srcId="{A749E4F4-0512-4076-A05A-F3DB7F8CF634}" destId="{F069C9B1-98F6-4BFC-99E2-FBAEEB823C24}" srcOrd="0" destOrd="0" parTransId="{B9C3FE33-C661-4966-ADF2-BCF558FB71A0}" sibTransId="{1A790922-9CA7-4387-8442-3EC2A5472348}"/>
    <dgm:cxn modelId="{1825720C-C21C-44D0-8C7E-F89EBB50D918}" srcId="{038D4625-1B63-4082-89A1-6944AFFEB29C}" destId="{CC3D3710-9745-493E-B57C-4D0DF0D50EEA}" srcOrd="1" destOrd="0" parTransId="{F6944549-8B60-4230-AB3A-C357ACB8D29A}" sibTransId="{EFA96C14-5B93-47F6-B784-B6D0297302D4}"/>
    <dgm:cxn modelId="{A23349E3-A9AF-4AD4-92AC-A436E171F209}" srcId="{F069C9B1-98F6-4BFC-99E2-FBAEEB823C24}" destId="{610B7D46-6C2B-442E-A3B3-5D9645D2A8F5}" srcOrd="0" destOrd="0" parTransId="{70F30D6F-5E82-415A-A4B6-21A5647BEAE8}" sibTransId="{C5EE6043-91F7-4242-AE6E-B7F315A943F5}"/>
    <dgm:cxn modelId="{6E43D235-05EC-4A7D-BD4A-D9B3F7DED3A2}" type="presOf" srcId="{F6944549-8B60-4230-AB3A-C357ACB8D29A}" destId="{59460372-26CB-4B49-8A0B-98D18762D0BA}" srcOrd="1" destOrd="0" presId="urn:microsoft.com/office/officeart/2008/layout/HorizontalMultiLevelHierarchy"/>
    <dgm:cxn modelId="{6718C14F-ADED-4E98-8A5F-4F26E8EAB633}" srcId="{C2376176-B98C-453C-9225-ADBD43A8FB09}" destId="{E5F230F6-199E-4CBD-B7FD-EA039FB3D1E5}" srcOrd="0" destOrd="0" parTransId="{F4E1E48C-36A9-448B-AE00-B2194A42F4DF}" sibTransId="{2E78A55D-B939-4796-973C-EEFD25A8BBD6}"/>
    <dgm:cxn modelId="{C5C6597E-6731-4E2A-AD8D-0ED059BF3F5B}" type="presOf" srcId="{E5F230F6-199E-4CBD-B7FD-EA039FB3D1E5}" destId="{86429D7C-9084-4218-95A7-962A6723126B}" srcOrd="0" destOrd="0" presId="urn:microsoft.com/office/officeart/2008/layout/HorizontalMultiLevelHierarchy"/>
    <dgm:cxn modelId="{F9296BA5-71CD-4A1D-995E-C6DEEDA6B316}" type="presOf" srcId="{70F30D6F-5E82-415A-A4B6-21A5647BEAE8}" destId="{59CA9D8A-642C-407E-A155-89B0C96950DD}" srcOrd="0" destOrd="0" presId="urn:microsoft.com/office/officeart/2008/layout/HorizontalMultiLevelHierarchy"/>
    <dgm:cxn modelId="{85C65436-11DE-46AA-873E-A0F1684A55CB}" type="presOf" srcId="{AC2B5CE2-6E01-40DF-949A-E228F67E4CCA}" destId="{51D33B96-7E5D-4561-86C7-9BC60D09E2A9}" srcOrd="1" destOrd="0" presId="urn:microsoft.com/office/officeart/2008/layout/HorizontalMultiLevelHierarchy"/>
    <dgm:cxn modelId="{D8A73D33-9049-4B51-9C77-027D4324FCC0}" type="presOf" srcId="{70F30D6F-5E82-415A-A4B6-21A5647BEAE8}" destId="{B2CF67A4-9275-41B7-9507-C107C5A711DF}" srcOrd="1" destOrd="0" presId="urn:microsoft.com/office/officeart/2008/layout/HorizontalMultiLevelHierarchy"/>
    <dgm:cxn modelId="{F35ADA61-C651-4BFB-B522-B89B7D029FDA}" type="presOf" srcId="{CC3D3710-9745-493E-B57C-4D0DF0D50EEA}" destId="{8D951F1C-A8BB-4D30-A28B-D7F35F439F17}" srcOrd="0" destOrd="0" presId="urn:microsoft.com/office/officeart/2008/layout/HorizontalMultiLevelHierarchy"/>
    <dgm:cxn modelId="{FAC4E1FB-259E-498F-8B8E-D0D383C72AB8}" srcId="{F069C9B1-98F6-4BFC-99E2-FBAEEB823C24}" destId="{98C69D45-3449-41F1-87F2-F614145C4986}" srcOrd="1" destOrd="0" parTransId="{752DE396-100E-47C9-A57C-032A3D4CBFDA}" sibTransId="{7FFF1400-D974-4795-B945-00C8298EA739}"/>
    <dgm:cxn modelId="{C68E493B-5553-46B4-9617-7C9B8EB22D6F}" type="presOf" srcId="{79F8B10C-E171-4E1C-B79F-BC6A3F301E33}" destId="{4B9A9294-7001-4398-ACA8-367EA23AB83E}" srcOrd="0" destOrd="0" presId="urn:microsoft.com/office/officeart/2008/layout/HorizontalMultiLevelHierarchy"/>
    <dgm:cxn modelId="{39A8B2AA-28C6-4B6C-9832-77E08E3E2530}" type="presOf" srcId="{C2376176-B98C-453C-9225-ADBD43A8FB09}" destId="{55B10E53-1082-4A76-A7B6-5B2D941C13AD}" srcOrd="0" destOrd="0" presId="urn:microsoft.com/office/officeart/2008/layout/HorizontalMultiLevelHierarchy"/>
    <dgm:cxn modelId="{E7D9C2CF-417B-4295-AB33-DCAF3857D956}" srcId="{C2376176-B98C-453C-9225-ADBD43A8FB09}" destId="{79F8B10C-E171-4E1C-B79F-BC6A3F301E33}" srcOrd="1" destOrd="0" parTransId="{FD2E0738-D347-4961-9ABC-33AB34C3DD79}" sibTransId="{1A5C7249-0BE6-4548-9472-CAB8F2994AFF}"/>
    <dgm:cxn modelId="{46C5062B-DE71-4829-8D6B-51840BC1345E}" type="presOf" srcId="{73E53160-D415-447C-8A64-9E5F04BB9F58}" destId="{EF7BE00A-4B22-4616-A802-9E9F4DE898C1}" srcOrd="0" destOrd="0" presId="urn:microsoft.com/office/officeart/2008/layout/HorizontalMultiLevelHierarchy"/>
    <dgm:cxn modelId="{36ED0B55-4668-483A-984E-3FE9CF34FE63}" type="presOf" srcId="{1FDB1BF1-1F39-4B2A-92A8-2802A8444C7E}" destId="{4930A858-9984-4CD7-AC6E-2387100CB0A5}" srcOrd="0" destOrd="0" presId="urn:microsoft.com/office/officeart/2008/layout/HorizontalMultiLevelHierarchy"/>
    <dgm:cxn modelId="{01D35228-9DC7-4C6E-B54B-5A1BD5688EDF}" type="presOf" srcId="{156F7F85-8239-4323-9FAF-2FF7D3F29817}" destId="{1686DE0B-D3A8-4541-BF53-FE862100681D}" srcOrd="0" destOrd="0" presId="urn:microsoft.com/office/officeart/2008/layout/HorizontalMultiLevelHierarchy"/>
    <dgm:cxn modelId="{5F9CBBBD-A898-4799-9BF7-1C26470E9D59}" type="presOf" srcId="{F4E1E48C-36A9-448B-AE00-B2194A42F4DF}" destId="{B045B9AB-4B8D-4AFD-9113-2367A0DA26F2}" srcOrd="1" destOrd="0" presId="urn:microsoft.com/office/officeart/2008/layout/HorizontalMultiLevelHierarchy"/>
    <dgm:cxn modelId="{CDFA5CAB-9E05-4B7E-B06B-D227C3DF66D0}" srcId="{F069C9B1-98F6-4BFC-99E2-FBAEEB823C24}" destId="{5C05BE19-D766-4CC1-B4EE-A07D97750E1F}" srcOrd="2" destOrd="0" parTransId="{AC2B5CE2-6E01-40DF-949A-E228F67E4CCA}" sibTransId="{6404070F-8540-43A5-B991-6FFE41C317D3}"/>
    <dgm:cxn modelId="{7BE1E234-D7ED-4978-A200-9E65D8C2D55C}" type="presOf" srcId="{F286C5E8-6113-4F85-B2FA-93BBE7FA8C8F}" destId="{D8F189E2-8A0C-4466-87D5-3676854DFF7B}" srcOrd="1" destOrd="0" presId="urn:microsoft.com/office/officeart/2008/layout/HorizontalMultiLevelHierarchy"/>
    <dgm:cxn modelId="{36CFDD0A-DC25-4D3C-9EA0-0E9E36696F25}" type="presOf" srcId="{FD2E0738-D347-4961-9ABC-33AB34C3DD79}" destId="{9C3F8D1D-FD1E-45FE-8034-EB94DF2D2D4F}" srcOrd="1" destOrd="0" presId="urn:microsoft.com/office/officeart/2008/layout/HorizontalMultiLevelHierarchy"/>
    <dgm:cxn modelId="{3BA1E779-0949-451D-8281-A2307D76DED6}" type="presOf" srcId="{A749E4F4-0512-4076-A05A-F3DB7F8CF634}" destId="{841F72FA-41A7-4564-A5A8-8099D59B06AA}" srcOrd="0" destOrd="0" presId="urn:microsoft.com/office/officeart/2008/layout/HorizontalMultiLevelHierarchy"/>
    <dgm:cxn modelId="{CE3E3673-E323-4213-8094-1F0EFE1F46A0}" srcId="{F069C9B1-98F6-4BFC-99E2-FBAEEB823C24}" destId="{73E53160-D415-447C-8A64-9E5F04BB9F58}" srcOrd="4" destOrd="0" parTransId="{156F7F85-8239-4323-9FAF-2FF7D3F29817}" sibTransId="{2C246436-F085-44EA-8DBB-9F82E5B497BE}"/>
    <dgm:cxn modelId="{A9D720E2-8298-4EFD-ABC8-5B0909821D57}" type="presOf" srcId="{F6944549-8B60-4230-AB3A-C357ACB8D29A}" destId="{AE1EE391-AFA8-4CD1-8EB6-0020BE7E8CCC}" srcOrd="0" destOrd="0" presId="urn:microsoft.com/office/officeart/2008/layout/HorizontalMultiLevelHierarchy"/>
    <dgm:cxn modelId="{19D8E3B4-C519-476C-A4A0-93D88D7875AF}" type="presOf" srcId="{FA93AA9D-8FEF-4A4D-B034-9FAF11088988}" destId="{BE085B28-F0FF-4710-8C46-8A426C568EDB}" srcOrd="0" destOrd="0" presId="urn:microsoft.com/office/officeart/2008/layout/HorizontalMultiLevelHierarchy"/>
    <dgm:cxn modelId="{81A3BC39-5EDB-4C94-9B14-C94DA6877C3C}" type="presOf" srcId="{5C05BE19-D766-4CC1-B4EE-A07D97750E1F}" destId="{3EB9943D-5F51-4B3F-9E62-97563167D929}" srcOrd="0" destOrd="0" presId="urn:microsoft.com/office/officeart/2008/layout/HorizontalMultiLevelHierarchy"/>
    <dgm:cxn modelId="{3A803125-CAA6-4192-81A9-114E29D8D02B}" type="presOf" srcId="{752DE396-100E-47C9-A57C-032A3D4CBFDA}" destId="{463AD8D2-5385-4A4C-9452-4052A59AE345}" srcOrd="1" destOrd="0" presId="urn:microsoft.com/office/officeart/2008/layout/HorizontalMultiLevelHierarchy"/>
    <dgm:cxn modelId="{7A4F700D-0514-4C2F-8AD9-AE8DD2BFA9A4}" srcId="{A749E4F4-0512-4076-A05A-F3DB7F8CF634}" destId="{C2376176-B98C-453C-9225-ADBD43A8FB09}" srcOrd="2" destOrd="0" parTransId="{2FCC03B7-7366-4022-AC22-C024890AB2B1}" sibTransId="{FAA8E247-A617-4792-9DB5-8A37615FF912}"/>
    <dgm:cxn modelId="{1B0E2C36-074B-40D4-990C-E984391ADFEB}" srcId="{038D4625-1B63-4082-89A1-6944AFFEB29C}" destId="{FA93AA9D-8FEF-4A4D-B034-9FAF11088988}" srcOrd="0" destOrd="0" parTransId="{CDB8B884-B51C-46DD-859E-16BAA7F52BD9}" sibTransId="{2E9400DC-B046-4B00-81E9-AE0D70AEE561}"/>
    <dgm:cxn modelId="{215127F8-6BCB-465D-BDAC-70C02B8B6D4A}" type="presOf" srcId="{156F7F85-8239-4323-9FAF-2FF7D3F29817}" destId="{3610AB11-A4B0-40D9-A0B5-520EE20C22D9}" srcOrd="1" destOrd="0" presId="urn:microsoft.com/office/officeart/2008/layout/HorizontalMultiLevelHierarchy"/>
    <dgm:cxn modelId="{BEBC66A8-C7E7-419E-A6BE-13EA493385EF}" type="presOf" srcId="{98C69D45-3449-41F1-87F2-F614145C4986}" destId="{D761E52E-BB04-4956-AD64-F6F82EAA9072}" srcOrd="0" destOrd="0" presId="urn:microsoft.com/office/officeart/2008/layout/HorizontalMultiLevelHierarchy"/>
    <dgm:cxn modelId="{71328678-9D39-45D0-BA93-65380FEFE01A}" type="presOf" srcId="{CDB8B884-B51C-46DD-859E-16BAA7F52BD9}" destId="{07407796-E948-438F-B781-0D18544C12AE}" srcOrd="0" destOrd="0" presId="urn:microsoft.com/office/officeart/2008/layout/HorizontalMultiLevelHierarchy"/>
    <dgm:cxn modelId="{C2962498-8294-47E7-A641-BC79FBB46445}" type="presOf" srcId="{F286C5E8-6113-4F85-B2FA-93BBE7FA8C8F}" destId="{29364A8C-3AE5-4E45-8B57-A2DB85C477FC}" srcOrd="0" destOrd="0" presId="urn:microsoft.com/office/officeart/2008/layout/HorizontalMultiLevelHierarchy"/>
    <dgm:cxn modelId="{8AA7A467-CFB9-4C8F-B94F-9FBD8B8E2F3A}" type="presOf" srcId="{610B7D46-6C2B-442E-A3B3-5D9645D2A8F5}" destId="{F8EB9F23-7B32-4426-8FEB-B41F0F12742F}" srcOrd="0" destOrd="0" presId="urn:microsoft.com/office/officeart/2008/layout/HorizontalMultiLevelHierarchy"/>
    <dgm:cxn modelId="{158FD8EC-F2A7-467B-A90C-4E4BFC814E66}" srcId="{A749E4F4-0512-4076-A05A-F3DB7F8CF634}" destId="{038D4625-1B63-4082-89A1-6944AFFEB29C}" srcOrd="1" destOrd="0" parTransId="{BDB47FA3-2255-4585-BE11-DA0846948071}" sibTransId="{10897731-C73E-46D8-A70A-EF42C1F6907E}"/>
    <dgm:cxn modelId="{FE92E5DA-E958-481F-A62F-F4D774DFA8F1}" type="presOf" srcId="{F4E1E48C-36A9-448B-AE00-B2194A42F4DF}" destId="{2AC8ACB8-5BCC-4238-B41F-64D194AB5870}" srcOrd="0" destOrd="0" presId="urn:microsoft.com/office/officeart/2008/layout/HorizontalMultiLevelHierarchy"/>
    <dgm:cxn modelId="{0325F328-65C2-4AD9-B540-2362C82DD979}" type="presOf" srcId="{FD2E0738-D347-4961-9ABC-33AB34C3DD79}" destId="{D2CFE550-539C-461E-B807-3F0A7702F6B1}" srcOrd="0" destOrd="0" presId="urn:microsoft.com/office/officeart/2008/layout/HorizontalMultiLevelHierarchy"/>
    <dgm:cxn modelId="{6FEEDBA7-325C-4298-994E-A9EC39B12229}" type="presOf" srcId="{038D4625-1B63-4082-89A1-6944AFFEB29C}" destId="{13BE6836-3458-4746-B202-BC3288584543}" srcOrd="0" destOrd="0" presId="urn:microsoft.com/office/officeart/2008/layout/HorizontalMultiLevelHierarchy"/>
    <dgm:cxn modelId="{28BE7CEE-680C-40BD-99CD-E67C92D456F7}" type="presOf" srcId="{752DE396-100E-47C9-A57C-032A3D4CBFDA}" destId="{418246EC-7A49-44DD-B5AD-6B4DF50175BD}" srcOrd="0" destOrd="0" presId="urn:microsoft.com/office/officeart/2008/layout/HorizontalMultiLevelHierarchy"/>
    <dgm:cxn modelId="{B25DDAF2-1F6B-4E98-8913-64820DDB18A2}" type="presOf" srcId="{AC2B5CE2-6E01-40DF-949A-E228F67E4CCA}" destId="{4ADA024F-FC61-40C6-8D72-774433EA0E3E}" srcOrd="0" destOrd="0" presId="urn:microsoft.com/office/officeart/2008/layout/HorizontalMultiLevelHierarchy"/>
    <dgm:cxn modelId="{13CE7FAC-132A-4C87-8B11-1EA20892787E}" type="presParOf" srcId="{841F72FA-41A7-4564-A5A8-8099D59B06AA}" destId="{FEA9A97A-67FC-45E4-8287-20626F63069A}" srcOrd="0" destOrd="0" presId="urn:microsoft.com/office/officeart/2008/layout/HorizontalMultiLevelHierarchy"/>
    <dgm:cxn modelId="{70E5AED1-14E9-4E91-8747-864B1F9E18A1}" type="presParOf" srcId="{FEA9A97A-67FC-45E4-8287-20626F63069A}" destId="{973F1F7A-71E1-4CCE-95D9-0ABE831BCE99}" srcOrd="0" destOrd="0" presId="urn:microsoft.com/office/officeart/2008/layout/HorizontalMultiLevelHierarchy"/>
    <dgm:cxn modelId="{C1351B4D-C8A9-428A-85CD-C9A61A24F362}" type="presParOf" srcId="{FEA9A97A-67FC-45E4-8287-20626F63069A}" destId="{A11B3A14-49E2-4D75-888A-C3BFA13725CE}" srcOrd="1" destOrd="0" presId="urn:microsoft.com/office/officeart/2008/layout/HorizontalMultiLevelHierarchy"/>
    <dgm:cxn modelId="{E6AD1705-63EA-4B35-8069-894E39ADFBEF}" type="presParOf" srcId="{A11B3A14-49E2-4D75-888A-C3BFA13725CE}" destId="{59CA9D8A-642C-407E-A155-89B0C96950DD}" srcOrd="0" destOrd="0" presId="urn:microsoft.com/office/officeart/2008/layout/HorizontalMultiLevelHierarchy"/>
    <dgm:cxn modelId="{363E663B-6842-4C47-9CBA-40A906DCA0F7}" type="presParOf" srcId="{59CA9D8A-642C-407E-A155-89B0C96950DD}" destId="{B2CF67A4-9275-41B7-9507-C107C5A711DF}" srcOrd="0" destOrd="0" presId="urn:microsoft.com/office/officeart/2008/layout/HorizontalMultiLevelHierarchy"/>
    <dgm:cxn modelId="{0D7D95D7-0ED6-47E8-93CD-A2E2501DC64A}" type="presParOf" srcId="{A11B3A14-49E2-4D75-888A-C3BFA13725CE}" destId="{DA4D3650-9AB6-453F-AAFF-75343FE1441A}" srcOrd="1" destOrd="0" presId="urn:microsoft.com/office/officeart/2008/layout/HorizontalMultiLevelHierarchy"/>
    <dgm:cxn modelId="{AD9E8805-E4F2-47E4-A096-A55C1112B733}" type="presParOf" srcId="{DA4D3650-9AB6-453F-AAFF-75343FE1441A}" destId="{F8EB9F23-7B32-4426-8FEB-B41F0F12742F}" srcOrd="0" destOrd="0" presId="urn:microsoft.com/office/officeart/2008/layout/HorizontalMultiLevelHierarchy"/>
    <dgm:cxn modelId="{2C110263-40E1-4EDF-92FA-5099160BFD7F}" type="presParOf" srcId="{DA4D3650-9AB6-453F-AAFF-75343FE1441A}" destId="{75E0D19E-B427-4BB0-808C-880C829C6D28}" srcOrd="1" destOrd="0" presId="urn:microsoft.com/office/officeart/2008/layout/HorizontalMultiLevelHierarchy"/>
    <dgm:cxn modelId="{AB2CF1EA-8CB4-41E1-A1AF-27D19844E803}" type="presParOf" srcId="{A11B3A14-49E2-4D75-888A-C3BFA13725CE}" destId="{418246EC-7A49-44DD-B5AD-6B4DF50175BD}" srcOrd="2" destOrd="0" presId="urn:microsoft.com/office/officeart/2008/layout/HorizontalMultiLevelHierarchy"/>
    <dgm:cxn modelId="{6C1908F4-4649-47D1-84EF-75BA4D724B4B}" type="presParOf" srcId="{418246EC-7A49-44DD-B5AD-6B4DF50175BD}" destId="{463AD8D2-5385-4A4C-9452-4052A59AE345}" srcOrd="0" destOrd="0" presId="urn:microsoft.com/office/officeart/2008/layout/HorizontalMultiLevelHierarchy"/>
    <dgm:cxn modelId="{70080C9F-B303-4FC8-9BC4-329F9816F591}" type="presParOf" srcId="{A11B3A14-49E2-4D75-888A-C3BFA13725CE}" destId="{42B129B8-9D08-45D2-9780-D94BA91CB672}" srcOrd="3" destOrd="0" presId="urn:microsoft.com/office/officeart/2008/layout/HorizontalMultiLevelHierarchy"/>
    <dgm:cxn modelId="{91E78C7F-B140-45FB-B320-CAB6C1E550DE}" type="presParOf" srcId="{42B129B8-9D08-45D2-9780-D94BA91CB672}" destId="{D761E52E-BB04-4956-AD64-F6F82EAA9072}" srcOrd="0" destOrd="0" presId="urn:microsoft.com/office/officeart/2008/layout/HorizontalMultiLevelHierarchy"/>
    <dgm:cxn modelId="{8752E3F1-4601-4FB7-8266-0662F5194271}" type="presParOf" srcId="{42B129B8-9D08-45D2-9780-D94BA91CB672}" destId="{AC6C042C-7C62-4CEC-986D-7D4B933AAB04}" srcOrd="1" destOrd="0" presId="urn:microsoft.com/office/officeart/2008/layout/HorizontalMultiLevelHierarchy"/>
    <dgm:cxn modelId="{3EDAF565-DEF7-4ABD-B56E-09D4C1517BFC}" type="presParOf" srcId="{A11B3A14-49E2-4D75-888A-C3BFA13725CE}" destId="{4ADA024F-FC61-40C6-8D72-774433EA0E3E}" srcOrd="4" destOrd="0" presId="urn:microsoft.com/office/officeart/2008/layout/HorizontalMultiLevelHierarchy"/>
    <dgm:cxn modelId="{7D0B8EE4-6D8B-4F40-8582-BC0CAF1C56A0}" type="presParOf" srcId="{4ADA024F-FC61-40C6-8D72-774433EA0E3E}" destId="{51D33B96-7E5D-4561-86C7-9BC60D09E2A9}" srcOrd="0" destOrd="0" presId="urn:microsoft.com/office/officeart/2008/layout/HorizontalMultiLevelHierarchy"/>
    <dgm:cxn modelId="{BF699494-EA07-4311-84BA-9BA0E60FBF70}" type="presParOf" srcId="{A11B3A14-49E2-4D75-888A-C3BFA13725CE}" destId="{4E67790E-81F8-4F4D-AD87-5861C7270C80}" srcOrd="5" destOrd="0" presId="urn:microsoft.com/office/officeart/2008/layout/HorizontalMultiLevelHierarchy"/>
    <dgm:cxn modelId="{626F3E4D-0ADE-4062-A801-FABFA0C806A3}" type="presParOf" srcId="{4E67790E-81F8-4F4D-AD87-5861C7270C80}" destId="{3EB9943D-5F51-4B3F-9E62-97563167D929}" srcOrd="0" destOrd="0" presId="urn:microsoft.com/office/officeart/2008/layout/HorizontalMultiLevelHierarchy"/>
    <dgm:cxn modelId="{69D27DF4-4D9E-4096-8F84-BC3C87C72E0E}" type="presParOf" srcId="{4E67790E-81F8-4F4D-AD87-5861C7270C80}" destId="{5B1907C2-E08F-4E89-A3E6-57129C404F13}" srcOrd="1" destOrd="0" presId="urn:microsoft.com/office/officeart/2008/layout/HorizontalMultiLevelHierarchy"/>
    <dgm:cxn modelId="{9D3F740B-7A7E-439F-A7EB-E9FA9F9D1A7C}" type="presParOf" srcId="{A11B3A14-49E2-4D75-888A-C3BFA13725CE}" destId="{29364A8C-3AE5-4E45-8B57-A2DB85C477FC}" srcOrd="6" destOrd="0" presId="urn:microsoft.com/office/officeart/2008/layout/HorizontalMultiLevelHierarchy"/>
    <dgm:cxn modelId="{E4055F34-390B-4335-A1C1-9275A97699E0}" type="presParOf" srcId="{29364A8C-3AE5-4E45-8B57-A2DB85C477FC}" destId="{D8F189E2-8A0C-4466-87D5-3676854DFF7B}" srcOrd="0" destOrd="0" presId="urn:microsoft.com/office/officeart/2008/layout/HorizontalMultiLevelHierarchy"/>
    <dgm:cxn modelId="{2EA631A4-B1D4-4572-866B-EAB9122830EF}" type="presParOf" srcId="{A11B3A14-49E2-4D75-888A-C3BFA13725CE}" destId="{48471543-5C13-4861-87E8-EF9AE8780EBF}" srcOrd="7" destOrd="0" presId="urn:microsoft.com/office/officeart/2008/layout/HorizontalMultiLevelHierarchy"/>
    <dgm:cxn modelId="{68C04E60-4532-4704-9392-86B2332BDA22}" type="presParOf" srcId="{48471543-5C13-4861-87E8-EF9AE8780EBF}" destId="{4930A858-9984-4CD7-AC6E-2387100CB0A5}" srcOrd="0" destOrd="0" presId="urn:microsoft.com/office/officeart/2008/layout/HorizontalMultiLevelHierarchy"/>
    <dgm:cxn modelId="{6D61B554-BDF1-4A92-8D96-96CAAEFB295D}" type="presParOf" srcId="{48471543-5C13-4861-87E8-EF9AE8780EBF}" destId="{A032372A-E5E8-4EC8-BF6A-E469506A26B1}" srcOrd="1" destOrd="0" presId="urn:microsoft.com/office/officeart/2008/layout/HorizontalMultiLevelHierarchy"/>
    <dgm:cxn modelId="{49A9F558-C651-4B9B-85BC-0139AE443F04}" type="presParOf" srcId="{A11B3A14-49E2-4D75-888A-C3BFA13725CE}" destId="{1686DE0B-D3A8-4541-BF53-FE862100681D}" srcOrd="8" destOrd="0" presId="urn:microsoft.com/office/officeart/2008/layout/HorizontalMultiLevelHierarchy"/>
    <dgm:cxn modelId="{8BD08F48-1019-40ED-9870-D001A5DBB5C6}" type="presParOf" srcId="{1686DE0B-D3A8-4541-BF53-FE862100681D}" destId="{3610AB11-A4B0-40D9-A0B5-520EE20C22D9}" srcOrd="0" destOrd="0" presId="urn:microsoft.com/office/officeart/2008/layout/HorizontalMultiLevelHierarchy"/>
    <dgm:cxn modelId="{E5E0E719-41B2-4309-A305-8851C0D0A6DD}" type="presParOf" srcId="{A11B3A14-49E2-4D75-888A-C3BFA13725CE}" destId="{136212E0-1F99-44FC-9122-94E149049478}" srcOrd="9" destOrd="0" presId="urn:microsoft.com/office/officeart/2008/layout/HorizontalMultiLevelHierarchy"/>
    <dgm:cxn modelId="{50916280-D381-4066-BC97-DE8599BF6B7F}" type="presParOf" srcId="{136212E0-1F99-44FC-9122-94E149049478}" destId="{EF7BE00A-4B22-4616-A802-9E9F4DE898C1}" srcOrd="0" destOrd="0" presId="urn:microsoft.com/office/officeart/2008/layout/HorizontalMultiLevelHierarchy"/>
    <dgm:cxn modelId="{3E5554AE-4561-4DBC-9B64-5F6C2FF9EF59}" type="presParOf" srcId="{136212E0-1F99-44FC-9122-94E149049478}" destId="{F83CDBD4-3007-4EFC-A1B9-76099C687142}" srcOrd="1" destOrd="0" presId="urn:microsoft.com/office/officeart/2008/layout/HorizontalMultiLevelHierarchy"/>
    <dgm:cxn modelId="{894143D4-FBBA-4409-A06C-9AC2D4132B22}" type="presParOf" srcId="{841F72FA-41A7-4564-A5A8-8099D59B06AA}" destId="{B8F8193E-D624-4CC5-857F-24B75B98D47D}" srcOrd="1" destOrd="0" presId="urn:microsoft.com/office/officeart/2008/layout/HorizontalMultiLevelHierarchy"/>
    <dgm:cxn modelId="{EF1B5CEF-3F80-4D65-9784-D3CA43BC5976}" type="presParOf" srcId="{B8F8193E-D624-4CC5-857F-24B75B98D47D}" destId="{13BE6836-3458-4746-B202-BC3288584543}" srcOrd="0" destOrd="0" presId="urn:microsoft.com/office/officeart/2008/layout/HorizontalMultiLevelHierarchy"/>
    <dgm:cxn modelId="{644B5C5A-3B98-414F-91F9-7C9B75D2617E}" type="presParOf" srcId="{B8F8193E-D624-4CC5-857F-24B75B98D47D}" destId="{03B5BA64-53F3-4DB2-B932-A6D20AD70CF5}" srcOrd="1" destOrd="0" presId="urn:microsoft.com/office/officeart/2008/layout/HorizontalMultiLevelHierarchy"/>
    <dgm:cxn modelId="{1B35714C-969B-4D61-A9E2-98719B84F302}" type="presParOf" srcId="{03B5BA64-53F3-4DB2-B932-A6D20AD70CF5}" destId="{07407796-E948-438F-B781-0D18544C12AE}" srcOrd="0" destOrd="0" presId="urn:microsoft.com/office/officeart/2008/layout/HorizontalMultiLevelHierarchy"/>
    <dgm:cxn modelId="{0043BF33-6B17-47D9-9250-5059C75C8AF7}" type="presParOf" srcId="{07407796-E948-438F-B781-0D18544C12AE}" destId="{1922E5D0-A6C8-4CA6-9801-C8BBF300D898}" srcOrd="0" destOrd="0" presId="urn:microsoft.com/office/officeart/2008/layout/HorizontalMultiLevelHierarchy"/>
    <dgm:cxn modelId="{30723118-B35A-4218-AD67-08171B65B14C}" type="presParOf" srcId="{03B5BA64-53F3-4DB2-B932-A6D20AD70CF5}" destId="{4C5738EC-416C-4153-AD0E-1AE069AE0FC2}" srcOrd="1" destOrd="0" presId="urn:microsoft.com/office/officeart/2008/layout/HorizontalMultiLevelHierarchy"/>
    <dgm:cxn modelId="{06BF27A3-A200-48AB-A8AC-D5AE65D337C9}" type="presParOf" srcId="{4C5738EC-416C-4153-AD0E-1AE069AE0FC2}" destId="{BE085B28-F0FF-4710-8C46-8A426C568EDB}" srcOrd="0" destOrd="0" presId="urn:microsoft.com/office/officeart/2008/layout/HorizontalMultiLevelHierarchy"/>
    <dgm:cxn modelId="{5998D4B3-E070-4E30-9A4E-8D2FA5444AFD}" type="presParOf" srcId="{4C5738EC-416C-4153-AD0E-1AE069AE0FC2}" destId="{3CB5BE2C-0BA6-4F16-A465-DA1550C999C1}" srcOrd="1" destOrd="0" presId="urn:microsoft.com/office/officeart/2008/layout/HorizontalMultiLevelHierarchy"/>
    <dgm:cxn modelId="{499B2854-5D8C-4F43-9585-264813D2188B}" type="presParOf" srcId="{03B5BA64-53F3-4DB2-B932-A6D20AD70CF5}" destId="{AE1EE391-AFA8-4CD1-8EB6-0020BE7E8CCC}" srcOrd="2" destOrd="0" presId="urn:microsoft.com/office/officeart/2008/layout/HorizontalMultiLevelHierarchy"/>
    <dgm:cxn modelId="{917FD136-5AE2-491B-8B6F-B8C1DC59DA29}" type="presParOf" srcId="{AE1EE391-AFA8-4CD1-8EB6-0020BE7E8CCC}" destId="{59460372-26CB-4B49-8A0B-98D18762D0BA}" srcOrd="0" destOrd="0" presId="urn:microsoft.com/office/officeart/2008/layout/HorizontalMultiLevelHierarchy"/>
    <dgm:cxn modelId="{12ADE841-0B39-4E6F-B36F-8708EC88EFD5}" type="presParOf" srcId="{03B5BA64-53F3-4DB2-B932-A6D20AD70CF5}" destId="{5BFC01DF-0097-40CC-95A5-8D5C20A4E17A}" srcOrd="3" destOrd="0" presId="urn:microsoft.com/office/officeart/2008/layout/HorizontalMultiLevelHierarchy"/>
    <dgm:cxn modelId="{DEC351E4-EFBB-449C-993B-E6BE77FC983B}" type="presParOf" srcId="{5BFC01DF-0097-40CC-95A5-8D5C20A4E17A}" destId="{8D951F1C-A8BB-4D30-A28B-D7F35F439F17}" srcOrd="0" destOrd="0" presId="urn:microsoft.com/office/officeart/2008/layout/HorizontalMultiLevelHierarchy"/>
    <dgm:cxn modelId="{5CA56D51-93BC-425E-BA63-603477EA391F}" type="presParOf" srcId="{5BFC01DF-0097-40CC-95A5-8D5C20A4E17A}" destId="{38A7FEAA-9241-44DC-85DF-A0E973F72E5A}" srcOrd="1" destOrd="0" presId="urn:microsoft.com/office/officeart/2008/layout/HorizontalMultiLevelHierarchy"/>
    <dgm:cxn modelId="{F0A2DC8C-A76A-4939-94BB-1D36D846CDBD}" type="presParOf" srcId="{841F72FA-41A7-4564-A5A8-8099D59B06AA}" destId="{E3AEAFE2-219B-45C5-B16B-13B046716F0A}" srcOrd="2" destOrd="0" presId="urn:microsoft.com/office/officeart/2008/layout/HorizontalMultiLevelHierarchy"/>
    <dgm:cxn modelId="{1875808E-075E-46DE-BDB7-BD79DA179CA2}" type="presParOf" srcId="{E3AEAFE2-219B-45C5-B16B-13B046716F0A}" destId="{55B10E53-1082-4A76-A7B6-5B2D941C13AD}" srcOrd="0" destOrd="0" presId="urn:microsoft.com/office/officeart/2008/layout/HorizontalMultiLevelHierarchy"/>
    <dgm:cxn modelId="{E88B97BE-613E-4D04-88FE-71598D1BAD6E}" type="presParOf" srcId="{E3AEAFE2-219B-45C5-B16B-13B046716F0A}" destId="{3F7266FC-1986-4E44-9471-966782289C10}" srcOrd="1" destOrd="0" presId="urn:microsoft.com/office/officeart/2008/layout/HorizontalMultiLevelHierarchy"/>
    <dgm:cxn modelId="{42CBE923-D4AB-4AAB-8515-1835AB46E957}" type="presParOf" srcId="{3F7266FC-1986-4E44-9471-966782289C10}" destId="{2AC8ACB8-5BCC-4238-B41F-64D194AB5870}" srcOrd="0" destOrd="0" presId="urn:microsoft.com/office/officeart/2008/layout/HorizontalMultiLevelHierarchy"/>
    <dgm:cxn modelId="{8051AA9B-7E06-4656-B4F9-22FA3F79FDB0}" type="presParOf" srcId="{2AC8ACB8-5BCC-4238-B41F-64D194AB5870}" destId="{B045B9AB-4B8D-4AFD-9113-2367A0DA26F2}" srcOrd="0" destOrd="0" presId="urn:microsoft.com/office/officeart/2008/layout/HorizontalMultiLevelHierarchy"/>
    <dgm:cxn modelId="{577EEE44-6689-45C3-BAF2-7497908EA89F}" type="presParOf" srcId="{3F7266FC-1986-4E44-9471-966782289C10}" destId="{4D4774D3-04AF-4FBF-935E-BF5E7D0E7C52}" srcOrd="1" destOrd="0" presId="urn:microsoft.com/office/officeart/2008/layout/HorizontalMultiLevelHierarchy"/>
    <dgm:cxn modelId="{CDE02731-B1BF-4BD1-A11C-E9D6904D7DA7}" type="presParOf" srcId="{4D4774D3-04AF-4FBF-935E-BF5E7D0E7C52}" destId="{86429D7C-9084-4218-95A7-962A6723126B}" srcOrd="0" destOrd="0" presId="urn:microsoft.com/office/officeart/2008/layout/HorizontalMultiLevelHierarchy"/>
    <dgm:cxn modelId="{F8DA26A9-9273-4AFD-B9B6-6E992C694AD0}" type="presParOf" srcId="{4D4774D3-04AF-4FBF-935E-BF5E7D0E7C52}" destId="{0737F059-E448-49ED-B793-E8DBDC29F16D}" srcOrd="1" destOrd="0" presId="urn:microsoft.com/office/officeart/2008/layout/HorizontalMultiLevelHierarchy"/>
    <dgm:cxn modelId="{0E234A5B-3FEA-4EFF-89A9-194BD5ED64FE}" type="presParOf" srcId="{3F7266FC-1986-4E44-9471-966782289C10}" destId="{D2CFE550-539C-461E-B807-3F0A7702F6B1}" srcOrd="2" destOrd="0" presId="urn:microsoft.com/office/officeart/2008/layout/HorizontalMultiLevelHierarchy"/>
    <dgm:cxn modelId="{118C32F9-8E7A-474B-A127-019DEC04BAAC}" type="presParOf" srcId="{D2CFE550-539C-461E-B807-3F0A7702F6B1}" destId="{9C3F8D1D-FD1E-45FE-8034-EB94DF2D2D4F}" srcOrd="0" destOrd="0" presId="urn:microsoft.com/office/officeart/2008/layout/HorizontalMultiLevelHierarchy"/>
    <dgm:cxn modelId="{C82C51C8-C5E5-4DAA-A851-C42B2EFDC7B7}" type="presParOf" srcId="{3F7266FC-1986-4E44-9471-966782289C10}" destId="{4572EF71-EF6F-44BF-9E24-8A5EFE9BDB45}" srcOrd="3" destOrd="0" presId="urn:microsoft.com/office/officeart/2008/layout/HorizontalMultiLevelHierarchy"/>
    <dgm:cxn modelId="{CF1DC4EA-C49C-4030-B58F-06290219966D}" type="presParOf" srcId="{4572EF71-EF6F-44BF-9E24-8A5EFE9BDB45}" destId="{4B9A9294-7001-4398-ACA8-367EA23AB83E}" srcOrd="0" destOrd="0" presId="urn:microsoft.com/office/officeart/2008/layout/HorizontalMultiLevelHierarchy"/>
    <dgm:cxn modelId="{22D9192F-CFBF-45B4-8E0C-43CC482B8AA8}" type="presParOf" srcId="{4572EF71-EF6F-44BF-9E24-8A5EFE9BDB45}" destId="{10161B8C-48A3-4BD8-8C55-6DD29FC7635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2D237-E351-415C-BD44-369927066537}">
      <dsp:nvSpPr>
        <dsp:cNvPr id="0" name=""/>
        <dsp:cNvSpPr/>
      </dsp:nvSpPr>
      <dsp:spPr>
        <a:xfrm rot="5400000">
          <a:off x="208" y="647870"/>
          <a:ext cx="2719464" cy="271988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DC39D-C40A-44A0-B17B-CF9A100A5A90}">
      <dsp:nvSpPr>
        <dsp:cNvPr id="0" name=""/>
        <dsp:cNvSpPr/>
      </dsp:nvSpPr>
      <dsp:spPr>
        <a:xfrm rot="16200000">
          <a:off x="2746846" y="647870"/>
          <a:ext cx="2719464" cy="271988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A3733-DDEE-4FE7-B71C-0119FDBBE8F8}">
      <dsp:nvSpPr>
        <dsp:cNvPr id="0" name=""/>
        <dsp:cNvSpPr/>
      </dsp:nvSpPr>
      <dsp:spPr>
        <a:xfrm>
          <a:off x="3120664" y="4208460"/>
          <a:ext cx="2064806" cy="544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sng" kern="1200" dirty="0" smtClean="0">
              <a:solidFill>
                <a:schemeClr val="accent5">
                  <a:lumMod val="75000"/>
                </a:schemeClr>
              </a:solidFill>
            </a:rPr>
            <a:t>Drogi przenoszenia</a:t>
          </a:r>
          <a:r>
            <a:rPr lang="pl-PL" sz="1800" kern="1200" dirty="0" smtClean="0"/>
            <a:t>: naruszenie procedur medycznych i nie-medycznych; iniekcje, nakłucia wykonywane samodzielnie; kontakt bezpośredni</a:t>
          </a:r>
          <a:endParaRPr lang="pl-PL" sz="1800" kern="1200" dirty="0"/>
        </a:p>
      </dsp:txBody>
      <dsp:txXfrm>
        <a:off x="3120664" y="4208460"/>
        <a:ext cx="2064806" cy="544067"/>
      </dsp:txXfrm>
    </dsp:sp>
    <dsp:sp modelId="{3B94FFB6-4580-4A3D-B08C-D15208A8C01B}">
      <dsp:nvSpPr>
        <dsp:cNvPr id="0" name=""/>
        <dsp:cNvSpPr/>
      </dsp:nvSpPr>
      <dsp:spPr>
        <a:xfrm rot="5400000">
          <a:off x="3195321" y="647870"/>
          <a:ext cx="2719464" cy="271988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E4F4F-269F-43D0-9F8E-7589FEBE7FD6}">
      <dsp:nvSpPr>
        <dsp:cNvPr id="0" name=""/>
        <dsp:cNvSpPr/>
      </dsp:nvSpPr>
      <dsp:spPr>
        <a:xfrm rot="16200000">
          <a:off x="5931643" y="647870"/>
          <a:ext cx="2719464" cy="271988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146B6-77A6-4B27-9F09-1B9234FAB3D5}">
      <dsp:nvSpPr>
        <dsp:cNvPr id="0" name=""/>
        <dsp:cNvSpPr/>
      </dsp:nvSpPr>
      <dsp:spPr>
        <a:xfrm>
          <a:off x="5626966" y="4248470"/>
          <a:ext cx="2064806" cy="544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>
              <a:solidFill>
                <a:schemeClr val="accent5">
                  <a:lumMod val="75000"/>
                </a:schemeClr>
              </a:solidFill>
            </a:rPr>
            <a:t>Podatna populacja</a:t>
          </a:r>
          <a:r>
            <a:rPr lang="pl-PL" sz="2000" kern="1200" dirty="0" smtClean="0"/>
            <a:t>: człowiek niezakażony</a:t>
          </a:r>
          <a:endParaRPr lang="pl-PL" sz="2000" kern="1200" dirty="0"/>
        </a:p>
      </dsp:txBody>
      <dsp:txXfrm>
        <a:off x="5626966" y="4248470"/>
        <a:ext cx="2064806" cy="544067"/>
      </dsp:txXfrm>
    </dsp:sp>
    <dsp:sp modelId="{3D88FFBC-E519-4EEA-BE1A-6DD59CBFB98C}">
      <dsp:nvSpPr>
        <dsp:cNvPr id="0" name=""/>
        <dsp:cNvSpPr/>
      </dsp:nvSpPr>
      <dsp:spPr>
        <a:xfrm>
          <a:off x="2895041" y="1112694"/>
          <a:ext cx="2227875" cy="187738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5">
                  <a:lumMod val="75000"/>
                </a:schemeClr>
              </a:solidFill>
            </a:rPr>
            <a:t>Przecięcie dróg szerzenia</a:t>
          </a:r>
          <a:r>
            <a:rPr lang="pl-PL" sz="1400" kern="1200" dirty="0" smtClean="0"/>
            <a:t>: edukacja, dostępność sprzętu/ środków ochrony, kontrole</a:t>
          </a:r>
          <a:endParaRPr lang="pl-PL" sz="1400" kern="1200" dirty="0"/>
        </a:p>
      </dsp:txBody>
      <dsp:txXfrm>
        <a:off x="3206141" y="1334078"/>
        <a:ext cx="1284540" cy="1434620"/>
      </dsp:txXfrm>
    </dsp:sp>
    <dsp:sp modelId="{26EE6B72-B56C-4E0F-9BF4-192E05B8548E}">
      <dsp:nvSpPr>
        <dsp:cNvPr id="0" name=""/>
        <dsp:cNvSpPr/>
      </dsp:nvSpPr>
      <dsp:spPr>
        <a:xfrm>
          <a:off x="4330826" y="1328712"/>
          <a:ext cx="1433653" cy="1245994"/>
        </a:xfrm>
        <a:prstGeom prst="ellipse">
          <a:avLst/>
        </a:prstGeom>
        <a:solidFill>
          <a:schemeClr val="lt1">
            <a:hueOff val="0"/>
            <a:satOff val="0"/>
            <a:lumOff val="0"/>
            <a:alpha val="9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Programy skierowane do użytkowników substancji</a:t>
          </a:r>
          <a:endParaRPr lang="pl-PL" sz="1100" kern="1200" dirty="0"/>
        </a:p>
      </dsp:txBody>
      <dsp:txXfrm>
        <a:off x="4737674" y="1475641"/>
        <a:ext cx="826611" cy="952135"/>
      </dsp:txXfrm>
    </dsp:sp>
    <dsp:sp modelId="{5F7464C4-6A38-4113-9AFF-F7EE33230DE7}">
      <dsp:nvSpPr>
        <dsp:cNvPr id="0" name=""/>
        <dsp:cNvSpPr/>
      </dsp:nvSpPr>
      <dsp:spPr>
        <a:xfrm>
          <a:off x="802431" y="1176227"/>
          <a:ext cx="1381469" cy="135169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5">
                  <a:lumMod val="75000"/>
                </a:schemeClr>
              </a:solidFill>
            </a:rPr>
            <a:t>Eliminacja źródła</a:t>
          </a:r>
          <a:r>
            <a:rPr lang="pl-PL" sz="1400" kern="1200" dirty="0" smtClean="0"/>
            <a:t>: skuteczne leczenie zakażonych</a:t>
          </a:r>
          <a:endParaRPr lang="pl-PL" sz="1400" kern="1200" dirty="0"/>
        </a:p>
      </dsp:txBody>
      <dsp:txXfrm>
        <a:off x="1004742" y="1374178"/>
        <a:ext cx="976847" cy="955792"/>
      </dsp:txXfrm>
    </dsp:sp>
    <dsp:sp modelId="{28F03DA9-A59E-4CBB-9BAD-3D67579D2365}">
      <dsp:nvSpPr>
        <dsp:cNvPr id="0" name=""/>
        <dsp:cNvSpPr/>
      </dsp:nvSpPr>
      <dsp:spPr>
        <a:xfrm>
          <a:off x="482276" y="2243081"/>
          <a:ext cx="571359" cy="5712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C5B9CC-6782-44E7-B648-108A76A6977E}">
      <dsp:nvSpPr>
        <dsp:cNvPr id="0" name=""/>
        <dsp:cNvSpPr/>
      </dsp:nvSpPr>
      <dsp:spPr>
        <a:xfrm>
          <a:off x="2138976" y="1532819"/>
          <a:ext cx="332350" cy="3324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A02B3B-06C6-4DB8-900F-82B33B66C3E5}">
      <dsp:nvSpPr>
        <dsp:cNvPr id="0" name=""/>
        <dsp:cNvSpPr/>
      </dsp:nvSpPr>
      <dsp:spPr>
        <a:xfrm>
          <a:off x="6112574" y="1472729"/>
          <a:ext cx="1098572" cy="1062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solidFill>
                <a:schemeClr val="accent5">
                  <a:lumMod val="75000"/>
                </a:schemeClr>
              </a:solidFill>
            </a:rPr>
            <a:t>Uodpornienie populacji</a:t>
          </a:r>
          <a:r>
            <a:rPr lang="pl-PL" sz="900" kern="1200" dirty="0" smtClean="0"/>
            <a:t>: Brak szczepionki</a:t>
          </a:r>
          <a:endParaRPr lang="pl-PL" sz="900" kern="1200" dirty="0"/>
        </a:p>
      </dsp:txBody>
      <dsp:txXfrm>
        <a:off x="6273456" y="1628380"/>
        <a:ext cx="776808" cy="751547"/>
      </dsp:txXfrm>
    </dsp:sp>
    <dsp:sp modelId="{EC701609-4DDB-498C-BD24-5BA79F1B34F7}">
      <dsp:nvSpPr>
        <dsp:cNvPr id="0" name=""/>
        <dsp:cNvSpPr/>
      </dsp:nvSpPr>
      <dsp:spPr>
        <a:xfrm>
          <a:off x="511058" y="4352474"/>
          <a:ext cx="2064806" cy="544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>
              <a:solidFill>
                <a:schemeClr val="accent5">
                  <a:lumMod val="75000"/>
                </a:schemeClr>
              </a:solidFill>
            </a:rPr>
            <a:t>Źródło zakażenia</a:t>
          </a:r>
          <a:r>
            <a:rPr lang="pl-PL" sz="2000" kern="1200" dirty="0" smtClean="0"/>
            <a:t>: człowiek zakażony</a:t>
          </a:r>
          <a:endParaRPr lang="pl-PL" sz="2000" kern="1200" dirty="0"/>
        </a:p>
      </dsp:txBody>
      <dsp:txXfrm>
        <a:off x="511058" y="4352474"/>
        <a:ext cx="2064806" cy="544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FE550-539C-461E-B807-3F0A7702F6B1}">
      <dsp:nvSpPr>
        <dsp:cNvPr id="0" name=""/>
        <dsp:cNvSpPr/>
      </dsp:nvSpPr>
      <dsp:spPr>
        <a:xfrm>
          <a:off x="1266738" y="4388104"/>
          <a:ext cx="202626" cy="19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13" y="0"/>
              </a:lnTo>
              <a:lnTo>
                <a:pt x="101313" y="193051"/>
              </a:lnTo>
              <a:lnTo>
                <a:pt x="202626" y="19305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361055" y="4477633"/>
        <a:ext cx="13993" cy="13993"/>
      </dsp:txXfrm>
    </dsp:sp>
    <dsp:sp modelId="{2AC8ACB8-5BCC-4238-B41F-64D194AB5870}">
      <dsp:nvSpPr>
        <dsp:cNvPr id="0" name=""/>
        <dsp:cNvSpPr/>
      </dsp:nvSpPr>
      <dsp:spPr>
        <a:xfrm>
          <a:off x="1266738" y="4195053"/>
          <a:ext cx="202626" cy="193051"/>
        </a:xfrm>
        <a:custGeom>
          <a:avLst/>
          <a:gdLst/>
          <a:ahLst/>
          <a:cxnLst/>
          <a:rect l="0" t="0" r="0" b="0"/>
          <a:pathLst>
            <a:path>
              <a:moveTo>
                <a:pt x="0" y="193051"/>
              </a:moveTo>
              <a:lnTo>
                <a:pt x="101313" y="193051"/>
              </a:lnTo>
              <a:lnTo>
                <a:pt x="101313" y="0"/>
              </a:lnTo>
              <a:lnTo>
                <a:pt x="20262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361055" y="4284582"/>
        <a:ext cx="13993" cy="13993"/>
      </dsp:txXfrm>
    </dsp:sp>
    <dsp:sp modelId="{AE1EE391-AFA8-4CD1-8EB6-0020BE7E8CCC}">
      <dsp:nvSpPr>
        <dsp:cNvPr id="0" name=""/>
        <dsp:cNvSpPr/>
      </dsp:nvSpPr>
      <dsp:spPr>
        <a:xfrm>
          <a:off x="1272116" y="2685191"/>
          <a:ext cx="202626" cy="19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13" y="0"/>
              </a:lnTo>
              <a:lnTo>
                <a:pt x="101313" y="193051"/>
              </a:lnTo>
              <a:lnTo>
                <a:pt x="202626" y="19305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366432" y="2774720"/>
        <a:ext cx="13993" cy="13993"/>
      </dsp:txXfrm>
    </dsp:sp>
    <dsp:sp modelId="{07407796-E948-438F-B781-0D18544C12AE}">
      <dsp:nvSpPr>
        <dsp:cNvPr id="0" name=""/>
        <dsp:cNvSpPr/>
      </dsp:nvSpPr>
      <dsp:spPr>
        <a:xfrm>
          <a:off x="1272116" y="2492140"/>
          <a:ext cx="202626" cy="193051"/>
        </a:xfrm>
        <a:custGeom>
          <a:avLst/>
          <a:gdLst/>
          <a:ahLst/>
          <a:cxnLst/>
          <a:rect l="0" t="0" r="0" b="0"/>
          <a:pathLst>
            <a:path>
              <a:moveTo>
                <a:pt x="0" y="193051"/>
              </a:moveTo>
              <a:lnTo>
                <a:pt x="101313" y="193051"/>
              </a:lnTo>
              <a:lnTo>
                <a:pt x="101313" y="0"/>
              </a:lnTo>
              <a:lnTo>
                <a:pt x="20262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366432" y="2581669"/>
        <a:ext cx="13993" cy="13993"/>
      </dsp:txXfrm>
    </dsp:sp>
    <dsp:sp modelId="{1686DE0B-D3A8-4541-BF53-FE862100681D}">
      <dsp:nvSpPr>
        <dsp:cNvPr id="0" name=""/>
        <dsp:cNvSpPr/>
      </dsp:nvSpPr>
      <dsp:spPr>
        <a:xfrm>
          <a:off x="1358501" y="982277"/>
          <a:ext cx="202626" cy="772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13" y="0"/>
              </a:lnTo>
              <a:lnTo>
                <a:pt x="101313" y="772204"/>
              </a:lnTo>
              <a:lnTo>
                <a:pt x="202626" y="77220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439855" y="1348421"/>
        <a:ext cx="39917" cy="39917"/>
      </dsp:txXfrm>
    </dsp:sp>
    <dsp:sp modelId="{29364A8C-3AE5-4E45-8B57-A2DB85C477FC}">
      <dsp:nvSpPr>
        <dsp:cNvPr id="0" name=""/>
        <dsp:cNvSpPr/>
      </dsp:nvSpPr>
      <dsp:spPr>
        <a:xfrm>
          <a:off x="1358501" y="982277"/>
          <a:ext cx="202626" cy="386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13" y="0"/>
              </a:lnTo>
              <a:lnTo>
                <a:pt x="101313" y="386102"/>
              </a:lnTo>
              <a:lnTo>
                <a:pt x="202626" y="3861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448913" y="1164427"/>
        <a:ext cx="21802" cy="21802"/>
      </dsp:txXfrm>
    </dsp:sp>
    <dsp:sp modelId="{4ADA024F-FC61-40C6-8D72-774433EA0E3E}">
      <dsp:nvSpPr>
        <dsp:cNvPr id="0" name=""/>
        <dsp:cNvSpPr/>
      </dsp:nvSpPr>
      <dsp:spPr>
        <a:xfrm>
          <a:off x="1358501" y="936557"/>
          <a:ext cx="2026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626" y="45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454748" y="977211"/>
        <a:ext cx="10131" cy="10131"/>
      </dsp:txXfrm>
    </dsp:sp>
    <dsp:sp modelId="{418246EC-7A49-44DD-B5AD-6B4DF50175BD}">
      <dsp:nvSpPr>
        <dsp:cNvPr id="0" name=""/>
        <dsp:cNvSpPr/>
      </dsp:nvSpPr>
      <dsp:spPr>
        <a:xfrm>
          <a:off x="1358501" y="596175"/>
          <a:ext cx="202626" cy="386102"/>
        </a:xfrm>
        <a:custGeom>
          <a:avLst/>
          <a:gdLst/>
          <a:ahLst/>
          <a:cxnLst/>
          <a:rect l="0" t="0" r="0" b="0"/>
          <a:pathLst>
            <a:path>
              <a:moveTo>
                <a:pt x="0" y="386102"/>
              </a:moveTo>
              <a:lnTo>
                <a:pt x="101313" y="386102"/>
              </a:lnTo>
              <a:lnTo>
                <a:pt x="101313" y="0"/>
              </a:lnTo>
              <a:lnTo>
                <a:pt x="20262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448913" y="778325"/>
        <a:ext cx="21802" cy="21802"/>
      </dsp:txXfrm>
    </dsp:sp>
    <dsp:sp modelId="{59CA9D8A-642C-407E-A155-89B0C96950DD}">
      <dsp:nvSpPr>
        <dsp:cNvPr id="0" name=""/>
        <dsp:cNvSpPr/>
      </dsp:nvSpPr>
      <dsp:spPr>
        <a:xfrm>
          <a:off x="1358501" y="210073"/>
          <a:ext cx="202626" cy="772204"/>
        </a:xfrm>
        <a:custGeom>
          <a:avLst/>
          <a:gdLst/>
          <a:ahLst/>
          <a:cxnLst/>
          <a:rect l="0" t="0" r="0" b="0"/>
          <a:pathLst>
            <a:path>
              <a:moveTo>
                <a:pt x="0" y="772204"/>
              </a:moveTo>
              <a:lnTo>
                <a:pt x="101313" y="772204"/>
              </a:lnTo>
              <a:lnTo>
                <a:pt x="101313" y="0"/>
              </a:lnTo>
              <a:lnTo>
                <a:pt x="20262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1439855" y="576216"/>
        <a:ext cx="39917" cy="39917"/>
      </dsp:txXfrm>
    </dsp:sp>
    <dsp:sp modelId="{973F1F7A-71E1-4CCE-95D9-0ABE831BCE99}">
      <dsp:nvSpPr>
        <dsp:cNvPr id="0" name=""/>
        <dsp:cNvSpPr/>
      </dsp:nvSpPr>
      <dsp:spPr>
        <a:xfrm rot="16200000">
          <a:off x="-131533" y="305089"/>
          <a:ext cx="1625693" cy="1354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Badania przesiewowe</a:t>
          </a:r>
          <a:endParaRPr lang="pl-PL" sz="2000" kern="1200" dirty="0"/>
        </a:p>
      </dsp:txBody>
      <dsp:txXfrm>
        <a:off x="-131533" y="305089"/>
        <a:ext cx="1625693" cy="1354375"/>
      </dsp:txXfrm>
    </dsp:sp>
    <dsp:sp modelId="{F8EB9F23-7B32-4426-8FEB-B41F0F12742F}">
      <dsp:nvSpPr>
        <dsp:cNvPr id="0" name=""/>
        <dsp:cNvSpPr/>
      </dsp:nvSpPr>
      <dsp:spPr>
        <a:xfrm>
          <a:off x="1561127" y="55632"/>
          <a:ext cx="4628118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Dawcy krwi</a:t>
          </a:r>
          <a:endParaRPr lang="pl-PL" sz="2000" kern="1200" dirty="0"/>
        </a:p>
      </dsp:txBody>
      <dsp:txXfrm>
        <a:off x="1561127" y="55632"/>
        <a:ext cx="4628118" cy="308881"/>
      </dsp:txXfrm>
    </dsp:sp>
    <dsp:sp modelId="{D761E52E-BB04-4956-AD64-F6F82EAA9072}">
      <dsp:nvSpPr>
        <dsp:cNvPr id="0" name=""/>
        <dsp:cNvSpPr/>
      </dsp:nvSpPr>
      <dsp:spPr>
        <a:xfrm>
          <a:off x="1561127" y="441734"/>
          <a:ext cx="4613529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Osoby dializowane</a:t>
          </a:r>
          <a:endParaRPr lang="pl-PL" sz="2000" kern="1200" dirty="0"/>
        </a:p>
      </dsp:txBody>
      <dsp:txXfrm>
        <a:off x="1561127" y="441734"/>
        <a:ext cx="4613529" cy="308881"/>
      </dsp:txXfrm>
    </dsp:sp>
    <dsp:sp modelId="{3EB9943D-5F51-4B3F-9E62-97563167D929}">
      <dsp:nvSpPr>
        <dsp:cNvPr id="0" name=""/>
        <dsp:cNvSpPr/>
      </dsp:nvSpPr>
      <dsp:spPr>
        <a:xfrm>
          <a:off x="1561127" y="827836"/>
          <a:ext cx="4644389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 ciąży</a:t>
          </a:r>
          <a:endParaRPr lang="pl-PL" sz="2000" kern="1200" dirty="0"/>
        </a:p>
      </dsp:txBody>
      <dsp:txXfrm>
        <a:off x="1561127" y="827836"/>
        <a:ext cx="4644389" cy="308881"/>
      </dsp:txXfrm>
    </dsp:sp>
    <dsp:sp modelId="{4930A858-9984-4CD7-AC6E-2387100CB0A5}">
      <dsp:nvSpPr>
        <dsp:cNvPr id="0" name=""/>
        <dsp:cNvSpPr/>
      </dsp:nvSpPr>
      <dsp:spPr>
        <a:xfrm>
          <a:off x="1561127" y="1213938"/>
          <a:ext cx="6823170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Użytkownicy narkotyków – placówki pomocowe, więziennictwo (ograniczone)</a:t>
          </a:r>
          <a:endParaRPr lang="pl-PL" sz="1600" kern="1200" dirty="0"/>
        </a:p>
      </dsp:txBody>
      <dsp:txXfrm>
        <a:off x="1561127" y="1213938"/>
        <a:ext cx="6823170" cy="308881"/>
      </dsp:txXfrm>
    </dsp:sp>
    <dsp:sp modelId="{EF7BE00A-4B22-4616-A802-9E9F4DE898C1}">
      <dsp:nvSpPr>
        <dsp:cNvPr id="0" name=""/>
        <dsp:cNvSpPr/>
      </dsp:nvSpPr>
      <dsp:spPr>
        <a:xfrm>
          <a:off x="1561127" y="1600041"/>
          <a:ext cx="6603016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Programy samorządowe, programy ad hoc, akcje</a:t>
          </a:r>
          <a:endParaRPr lang="pl-PL" sz="2000" kern="1200" dirty="0"/>
        </a:p>
      </dsp:txBody>
      <dsp:txXfrm>
        <a:off x="1561127" y="1600041"/>
        <a:ext cx="6603016" cy="308881"/>
      </dsp:txXfrm>
    </dsp:sp>
    <dsp:sp modelId="{13BE6836-3458-4746-B202-BC3288584543}">
      <dsp:nvSpPr>
        <dsp:cNvPr id="0" name=""/>
        <dsp:cNvSpPr/>
      </dsp:nvSpPr>
      <dsp:spPr>
        <a:xfrm rot="16200000">
          <a:off x="-174725" y="2051196"/>
          <a:ext cx="1625693" cy="12679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Diagnostyka medyczna</a:t>
          </a:r>
          <a:endParaRPr lang="pl-PL" sz="2000" kern="1200" dirty="0"/>
        </a:p>
      </dsp:txBody>
      <dsp:txXfrm>
        <a:off x="-174725" y="2051196"/>
        <a:ext cx="1625693" cy="1267990"/>
      </dsp:txXfrm>
    </dsp:sp>
    <dsp:sp modelId="{BE085B28-F0FF-4710-8C46-8A426C568EDB}">
      <dsp:nvSpPr>
        <dsp:cNvPr id="0" name=""/>
        <dsp:cNvSpPr/>
      </dsp:nvSpPr>
      <dsp:spPr>
        <a:xfrm>
          <a:off x="1474742" y="2337699"/>
          <a:ext cx="3163879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Opieka specjalistyczna</a:t>
          </a:r>
          <a:endParaRPr lang="pl-PL" sz="2000" kern="1200" dirty="0"/>
        </a:p>
      </dsp:txBody>
      <dsp:txXfrm>
        <a:off x="1474742" y="2337699"/>
        <a:ext cx="3163879" cy="308881"/>
      </dsp:txXfrm>
    </dsp:sp>
    <dsp:sp modelId="{8D951F1C-A8BB-4D30-A28B-D7F35F439F17}">
      <dsp:nvSpPr>
        <dsp:cNvPr id="0" name=""/>
        <dsp:cNvSpPr/>
      </dsp:nvSpPr>
      <dsp:spPr>
        <a:xfrm>
          <a:off x="1474742" y="2723801"/>
          <a:ext cx="3163879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Szpitale</a:t>
          </a:r>
          <a:endParaRPr lang="pl-PL" sz="2000" kern="1200" dirty="0"/>
        </a:p>
      </dsp:txBody>
      <dsp:txXfrm>
        <a:off x="1474742" y="2723801"/>
        <a:ext cx="3163879" cy="308881"/>
      </dsp:txXfrm>
    </dsp:sp>
    <dsp:sp modelId="{55B10E53-1082-4A76-A7B6-5B2D941C13AD}">
      <dsp:nvSpPr>
        <dsp:cNvPr id="0" name=""/>
        <dsp:cNvSpPr/>
      </dsp:nvSpPr>
      <dsp:spPr>
        <a:xfrm rot="16200000">
          <a:off x="-177414" y="3756798"/>
          <a:ext cx="1625693" cy="12626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Płatne przez pacjenta</a:t>
          </a:r>
          <a:endParaRPr lang="pl-PL" sz="2000" kern="1200" dirty="0"/>
        </a:p>
      </dsp:txBody>
      <dsp:txXfrm>
        <a:off x="-177414" y="3756798"/>
        <a:ext cx="1625693" cy="1262612"/>
      </dsp:txXfrm>
    </dsp:sp>
    <dsp:sp modelId="{86429D7C-9084-4218-95A7-962A6723126B}">
      <dsp:nvSpPr>
        <dsp:cNvPr id="0" name=""/>
        <dsp:cNvSpPr/>
      </dsp:nvSpPr>
      <dsp:spPr>
        <a:xfrm>
          <a:off x="1469364" y="4040612"/>
          <a:ext cx="3482702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Skierowanie z POZ</a:t>
          </a:r>
          <a:endParaRPr lang="pl-PL" sz="2000" kern="1200" dirty="0"/>
        </a:p>
      </dsp:txBody>
      <dsp:txXfrm>
        <a:off x="1469364" y="4040612"/>
        <a:ext cx="3482702" cy="308881"/>
      </dsp:txXfrm>
    </dsp:sp>
    <dsp:sp modelId="{4B9A9294-7001-4398-ACA8-367EA23AB83E}">
      <dsp:nvSpPr>
        <dsp:cNvPr id="0" name=""/>
        <dsp:cNvSpPr/>
      </dsp:nvSpPr>
      <dsp:spPr>
        <a:xfrm>
          <a:off x="1469364" y="4426715"/>
          <a:ext cx="3482702" cy="3088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 własnej inicjatywy</a:t>
          </a:r>
          <a:endParaRPr lang="pl-PL" sz="2000" kern="1200" dirty="0"/>
        </a:p>
      </dsp:txBody>
      <dsp:txXfrm>
        <a:off x="1469364" y="4426715"/>
        <a:ext cx="3482702" cy="30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DEDBD-F917-4C91-96B8-C989A2EEB697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34021-3847-44EC-A44F-AD8E57A905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77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l-PL" smtClean="0"/>
          </a:p>
        </p:txBody>
      </p:sp>
      <p:sp>
        <p:nvSpPr>
          <p:cNvPr id="38916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3CDCF5C-BAD0-4541-8EE3-0B72B27B0AD0}" type="slidenum">
              <a:rPr lang="pl-PL" altLang="pl-PL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3</a:t>
            </a:fld>
            <a:endParaRPr lang="pl-PL" altLang="pl-PL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0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021-3847-44EC-A44F-AD8E57A9056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24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640960" cy="1470025"/>
          </a:xfrm>
        </p:spPr>
        <p:txBody>
          <a:bodyPr>
            <a:noAutofit/>
          </a:bodyPr>
          <a:lstStyle/>
          <a:p>
            <a:pPr algn="l"/>
            <a:r>
              <a:rPr lang="pl-PL" sz="3600" b="1" dirty="0" smtClean="0">
                <a:solidFill>
                  <a:srgbClr val="000099"/>
                </a:solidFill>
              </a:rPr>
              <a:t>Epidemiologia i perspektywy zapobiegania HCV</a:t>
            </a:r>
            <a:endParaRPr lang="pl-PL" sz="3600" b="1" dirty="0">
              <a:solidFill>
                <a:srgbClr val="000099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Autofit/>
          </a:bodyPr>
          <a:lstStyle/>
          <a:p>
            <a:pPr algn="l"/>
            <a:endParaRPr lang="pl-PL" sz="2400" dirty="0" smtClean="0">
              <a:latin typeface="Trebuchet MS" panose="020B0603020202020204" pitchFamily="34" charset="0"/>
            </a:endParaRPr>
          </a:p>
          <a:p>
            <a:pPr algn="l"/>
            <a:r>
              <a:rPr lang="pl-PL" sz="2400" dirty="0" smtClean="0">
                <a:latin typeface="Trebuchet MS" panose="020B0603020202020204" pitchFamily="34" charset="0"/>
              </a:rPr>
              <a:t>Narodowy Instytut Zdrowia Publicznego – Państwowy Zakład Higieny</a:t>
            </a:r>
            <a:endParaRPr lang="pl-PL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6983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</a:rPr>
              <a:t>Przykład – końcówki stomatologiczne</a:t>
            </a:r>
            <a:endParaRPr lang="pl-PL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528" y="3068960"/>
            <a:ext cx="5601290" cy="2858765"/>
          </a:xfrm>
          <a:ln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24580" name="Prostokąt 3"/>
          <p:cNvSpPr>
            <a:spLocks noChangeArrowheads="1"/>
          </p:cNvSpPr>
          <p:nvPr/>
        </p:nvSpPr>
        <p:spPr bwMode="auto">
          <a:xfrm>
            <a:off x="251520" y="5949280"/>
            <a:ext cx="74882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l-PL" sz="1400" dirty="0">
                <a:latin typeface="Trebuchet MS" pitchFamily="34" charset="0"/>
              </a:rPr>
              <a:t>Fig. </a:t>
            </a:r>
            <a:r>
              <a:rPr lang="pl-PL" altLang="pl-PL" sz="1400" dirty="0" smtClean="0">
                <a:latin typeface="Trebuchet MS" pitchFamily="34" charset="0"/>
              </a:rPr>
              <a:t>Przenośna klinika dentystyczna w Zach. </a:t>
            </a:r>
            <a:r>
              <a:rPr lang="en-US" altLang="pl-PL" sz="1400" dirty="0" err="1" smtClean="0">
                <a:latin typeface="Trebuchet MS" pitchFamily="34" charset="0"/>
              </a:rPr>
              <a:t>Virgini</a:t>
            </a:r>
            <a:r>
              <a:rPr lang="pl-PL" altLang="pl-PL" sz="1400" dirty="0" smtClean="0">
                <a:latin typeface="Trebuchet MS" pitchFamily="34" charset="0"/>
              </a:rPr>
              <a:t>i</a:t>
            </a:r>
            <a:r>
              <a:rPr lang="en-US" altLang="pl-PL" sz="1400" dirty="0" smtClean="0">
                <a:latin typeface="Trebuchet MS" pitchFamily="34" charset="0"/>
              </a:rPr>
              <a:t> </a:t>
            </a:r>
            <a:r>
              <a:rPr lang="pl-PL" altLang="pl-PL" sz="1400" dirty="0" smtClean="0">
                <a:latin typeface="Trebuchet MS" pitchFamily="34" charset="0"/>
              </a:rPr>
              <a:t>, podobna do opisanej w poz.[3]</a:t>
            </a:r>
            <a:endParaRPr lang="pl-PL" altLang="pl-PL" sz="1400" dirty="0">
              <a:latin typeface="Trebuchet MS" pitchFamily="34" charset="0"/>
            </a:endParaRPr>
          </a:p>
        </p:txBody>
      </p:sp>
      <p:pic>
        <p:nvPicPr>
          <p:cNvPr id="24582" name="Picture 6" descr="kliknij na zdjęcie, aby je powiększyć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848" y="548680"/>
            <a:ext cx="3737296" cy="2808312"/>
          </a:xfrm>
          <a:prstGeom prst="rect">
            <a:avLst/>
          </a:prstGeom>
          <a:noFill/>
        </p:spPr>
      </p:pic>
      <p:pic>
        <p:nvPicPr>
          <p:cNvPr id="24584" name="Picture 8" descr="kliknij na zdjęcie, aby je powiększyć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96752"/>
            <a:ext cx="3333750" cy="2505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Przecięcie dróg </a:t>
            </a:r>
            <a:r>
              <a:rPr lang="pl-PL" dirty="0" smtClean="0"/>
              <a:t>szerzenia cd.: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Przyjęcie rozwiązań systemowych w przypadku wykrycia zakażenia u personelu medycznego, zwłaszcza na oddz. </a:t>
            </a:r>
            <a:r>
              <a:rPr lang="pl-PL" dirty="0" smtClean="0"/>
              <a:t>zabiegowych</a:t>
            </a:r>
          </a:p>
          <a:p>
            <a:r>
              <a:rPr lang="pl-PL" dirty="0" smtClean="0"/>
              <a:t>Praktyki separacji pacjentów HCV (+) ??</a:t>
            </a:r>
          </a:p>
          <a:p>
            <a:r>
              <a:rPr lang="pl-PL" dirty="0" smtClean="0"/>
              <a:t>Leczenie PWID aktywnie uzależnionych ?</a:t>
            </a:r>
            <a:endParaRPr lang="pl-PL" dirty="0"/>
          </a:p>
          <a:p>
            <a:r>
              <a:rPr lang="pl-PL" dirty="0"/>
              <a:t>Prowadzenie dochodzeń epidemiologicznych w większej liczbie wykrywanych zakażeń ostrych</a:t>
            </a:r>
          </a:p>
          <a:p>
            <a:r>
              <a:rPr lang="pl-PL" dirty="0" smtClean="0"/>
              <a:t>Wprowadzenie sekwencjonowania HCV jako elementu dochodzenia epidemiologicznego w ogniskach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0698828"/>
              </p:ext>
            </p:extLst>
          </p:nvPr>
        </p:nvGraphicFramePr>
        <p:xfrm>
          <a:off x="288032" y="476673"/>
          <a:ext cx="838842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5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Badania przesiewowe:</a:t>
            </a:r>
            <a:br>
              <a:rPr lang="pl-PL" sz="3600" dirty="0" smtClean="0"/>
            </a:br>
            <a:r>
              <a:rPr lang="pl-PL" sz="2800" dirty="0" smtClean="0"/>
              <a:t>wg czynników ryzyka czy wg kohorty urodzeniowej?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Np. transfuzja przed 1992</a:t>
            </a:r>
            <a:endParaRPr lang="pl-PL" dirty="0" smtClean="0"/>
          </a:p>
          <a:p>
            <a:pPr lvl="1"/>
            <a:r>
              <a:rPr lang="pl-PL" altLang="pl-PL" dirty="0"/>
              <a:t>4.5% (4.1 – 5.0) </a:t>
            </a:r>
            <a:r>
              <a:rPr lang="pl-PL" altLang="pl-PL" dirty="0" smtClean="0"/>
              <a:t>dorosłych </a:t>
            </a:r>
            <a:r>
              <a:rPr lang="pl-PL" altLang="pl-PL" dirty="0" smtClean="0"/>
              <a:t>= </a:t>
            </a:r>
            <a:r>
              <a:rPr lang="pl-PL" altLang="pl-PL" dirty="0" smtClean="0"/>
              <a:t>1,44 mln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Jeśli przebadamy wszystkich</a:t>
            </a:r>
            <a:r>
              <a:rPr lang="pl-PL" altLang="pl-PL" dirty="0" smtClean="0"/>
              <a:t>: </a:t>
            </a:r>
            <a:endParaRPr lang="pl-PL" altLang="pl-PL" dirty="0" smtClean="0"/>
          </a:p>
          <a:p>
            <a:pPr lvl="2"/>
            <a:r>
              <a:rPr lang="pl-PL" altLang="pl-PL" dirty="0" smtClean="0"/>
              <a:t>wykryjemy</a:t>
            </a:r>
            <a:r>
              <a:rPr lang="pl-PL" altLang="pl-PL" dirty="0" smtClean="0"/>
              <a:t> </a:t>
            </a:r>
            <a:r>
              <a:rPr lang="pl-PL" altLang="pl-PL" b="1" dirty="0" smtClean="0">
                <a:solidFill>
                  <a:srgbClr val="C00000"/>
                </a:solidFill>
              </a:rPr>
              <a:t>~ </a:t>
            </a:r>
            <a:r>
              <a:rPr lang="pl-PL" altLang="pl-PL" b="1" dirty="0" smtClean="0">
                <a:solidFill>
                  <a:srgbClr val="C00000"/>
                </a:solidFill>
              </a:rPr>
              <a:t>50 000 </a:t>
            </a:r>
            <a:r>
              <a:rPr lang="pl-PL" altLang="pl-PL" dirty="0" smtClean="0"/>
              <a:t>zakażeń </a:t>
            </a:r>
            <a:endParaRPr lang="pl-PL" altLang="pl-PL" dirty="0" smtClean="0"/>
          </a:p>
          <a:p>
            <a:pPr lvl="1"/>
            <a:endParaRPr lang="pl-PL" altLang="pl-PL" dirty="0" smtClean="0"/>
          </a:p>
          <a:p>
            <a:r>
              <a:rPr lang="pl-PL" altLang="pl-PL" dirty="0" smtClean="0"/>
              <a:t>Mężczyźni urodzeni 1980 - 89 </a:t>
            </a:r>
            <a:r>
              <a:rPr lang="pl-PL" altLang="pl-PL" dirty="0" smtClean="0"/>
              <a:t>= </a:t>
            </a:r>
            <a:r>
              <a:rPr lang="pl-PL" altLang="pl-PL" dirty="0" smtClean="0"/>
              <a:t>3,14 mln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Jeśli przebadamy wszystkich: </a:t>
            </a:r>
            <a:endParaRPr lang="pl-PL" altLang="pl-PL" dirty="0" smtClean="0"/>
          </a:p>
          <a:p>
            <a:pPr lvl="2"/>
            <a:r>
              <a:rPr lang="pl-PL" altLang="pl-PL" dirty="0"/>
              <a:t>wykryjemy </a:t>
            </a:r>
            <a:r>
              <a:rPr lang="pl-PL" altLang="pl-PL" b="1" dirty="0">
                <a:solidFill>
                  <a:srgbClr val="C00000"/>
                </a:solidFill>
              </a:rPr>
              <a:t>~ 50 000 </a:t>
            </a:r>
            <a:r>
              <a:rPr lang="pl-PL" altLang="pl-PL" dirty="0"/>
              <a:t>zakażeń</a:t>
            </a:r>
            <a:endParaRPr lang="pl-PL" altLang="pl-PL" dirty="0"/>
          </a:p>
          <a:p>
            <a:pPr lvl="1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57200" y="5733256"/>
            <a:ext cx="4198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Źródło: Projekt SPPW „Zapobieganie zakażeniom HCV”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1340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6864" cy="50405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Zakażenie HBV - Badanie eksperymentalne </a:t>
            </a:r>
            <a:r>
              <a:rPr lang="pl-PL" sz="2000" b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[7]</a:t>
            </a:r>
            <a:endParaRPr lang="pl-PL" sz="2000" b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7848872" cy="5328592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pl-PL" sz="20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Ocena skuteczności systemów </a:t>
            </a:r>
            <a:r>
              <a:rPr lang="pl-PL" sz="2000" cap="all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antyretrakcyjnych</a:t>
            </a:r>
            <a:r>
              <a:rPr lang="pl-PL" sz="20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(SA)  w końcówkach stomatologicznych w zapobieganiu transmisji </a:t>
            </a:r>
            <a:r>
              <a:rPr lang="pl-PL" sz="2000" cap="all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</a:t>
            </a:r>
            <a:r>
              <a:rPr lang="pl-PL" sz="1900" cap="all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83D68">
                    <a:lumMod val="75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bv</a:t>
            </a:r>
            <a:endParaRPr lang="pl-PL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Dokonano oceny </a:t>
            </a:r>
            <a:r>
              <a:rPr lang="pl-PL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wewnętrznego skażenia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końcówek z </a:t>
            </a:r>
            <a:r>
              <a:rPr lang="pl-P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bez </a:t>
            </a:r>
            <a:r>
              <a:rPr lang="pl-P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 pracy w jamie ustnej pacjentów zakażonych HBV i zewnętrznej dezynfekcji.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Tab. Liczba próbek skażonych HBV (%) w zależności od rodzaju końcówki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oraz wiremii HBV i stanu śluzówki pacjentów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pl-PL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pl-PL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Wniosek: układ </a:t>
            </a:r>
            <a:r>
              <a:rPr lang="pl-PL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antyretrakcyjny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redukuje, ale </a:t>
            </a:r>
            <a:r>
              <a:rPr lang="pl-PL" sz="1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nie eliminuje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skażenia wnętrza turbiny czynnikami infekcyjnymi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32315"/>
              </p:ext>
            </p:extLst>
          </p:nvPr>
        </p:nvGraphicFramePr>
        <p:xfrm>
          <a:off x="323528" y="3140968"/>
          <a:ext cx="756084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368152"/>
                <a:gridCol w="1368152"/>
                <a:gridCol w="1368152"/>
                <a:gridCol w="1368152"/>
              </a:tblGrid>
              <a:tr h="56313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 końcówki</a:t>
                      </a:r>
                    </a:p>
                    <a:p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I </a:t>
                      </a:r>
                      <a:r>
                        <a:rPr lang="pl-PL" sz="15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(niższa wiremia, śluzówki bez zmian)</a:t>
                      </a:r>
                      <a:endParaRPr lang="pl-PL" sz="15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II </a:t>
                      </a:r>
                      <a:r>
                        <a:rPr lang="pl-PL" sz="15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(wyższa wiremia,</a:t>
                      </a:r>
                    </a:p>
                    <a:p>
                      <a:r>
                        <a:rPr lang="pl-PL" sz="1500" b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gingivitis</a:t>
                      </a:r>
                      <a:r>
                        <a:rPr lang="pl-PL" sz="15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lang="pl-PL" sz="15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 układu wodnego (%)</a:t>
                      </a:r>
                      <a:endParaRPr lang="pl-PL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 układu powietrza (%)</a:t>
                      </a:r>
                      <a:endParaRPr lang="pl-PL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 układu wodnego (%)</a:t>
                      </a:r>
                      <a:endParaRPr lang="pl-PL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 układu powietrza (%)</a:t>
                      </a:r>
                      <a:endParaRPr lang="pl-PL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 systemem </a:t>
                      </a:r>
                      <a:r>
                        <a:rPr lang="pl-PL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antyretrakcyjnym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(20)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(15)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(25)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(30)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1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Bez systemu </a:t>
                      </a:r>
                      <a:r>
                        <a:rPr lang="pl-PL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antyretrakcyjnego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(25)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(25)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(60)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 (70)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280099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Polska: podstawowe fakty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65923"/>
          </a:xfrm>
        </p:spPr>
        <p:txBody>
          <a:bodyPr>
            <a:normAutofit/>
          </a:bodyPr>
          <a:lstStyle/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Około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230 000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osób zakażonych HCV (RNA+)</a:t>
            </a:r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l-PL" sz="28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Około </a:t>
            </a:r>
            <a:r>
              <a:rPr lang="pl-PL" sz="2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80% zakażonych 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HCV NIEROZPOZNANYCH</a:t>
            </a:r>
            <a:endParaRPr lang="pl-PL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l-PL" sz="28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Około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2 500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–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3 500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nowyc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h </a:t>
            </a:r>
            <a:r>
              <a:rPr lang="pl-PL" sz="2800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rozpoznań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rocznie</a:t>
            </a:r>
            <a:endParaRPr lang="pl-PL" sz="28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pl-PL" sz="28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39725" indent="-339725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buBlip>
                <a:blip r:embed="rId2"/>
              </a:buBlip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Około </a:t>
            </a:r>
            <a:r>
              <a:rPr lang="pl-PL" sz="2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3 000 – 3 500</a:t>
            </a:r>
            <a:r>
              <a:rPr lang="pl-PL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nowo leczonych rocznie</a:t>
            </a:r>
            <a:endParaRPr lang="pl-PL" sz="28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5713511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Źródło: Godzik </a:t>
            </a:r>
            <a:r>
              <a:rPr lang="pl-PL" sz="1400" dirty="0" smtClean="0"/>
              <a:t>et al. 2012; </a:t>
            </a:r>
            <a:r>
              <a:rPr lang="pl-PL" sz="1400" dirty="0" smtClean="0"/>
              <a:t>„Choroby zakaźne i zatrucia w Polsce” Biuletyn Roczny; </a:t>
            </a:r>
            <a:r>
              <a:rPr lang="pl-PL" sz="1400" dirty="0" smtClean="0"/>
              <a:t>dane </a:t>
            </a:r>
            <a:r>
              <a:rPr lang="pl-PL" sz="1400" dirty="0" smtClean="0"/>
              <a:t>NFZ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357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052736"/>
            <a:ext cx="7851167" cy="4422642"/>
          </a:xfrm>
          <a:prstGeom prst="rect">
            <a:avLst/>
          </a:prstGeom>
        </p:spPr>
      </p:pic>
      <p:sp>
        <p:nvSpPr>
          <p:cNvPr id="21509" name="pole tekstowe 2"/>
          <p:cNvSpPr txBox="1">
            <a:spLocks noChangeArrowheads="1"/>
          </p:cNvSpPr>
          <p:nvPr/>
        </p:nvSpPr>
        <p:spPr bwMode="auto">
          <a:xfrm>
            <a:off x="555625" y="1830264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l-PL" sz="240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67544" y="404664"/>
            <a:ext cx="81369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l-PL" altLang="pl-PL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Częstość występowania </a:t>
            </a:r>
            <a:r>
              <a:rPr lang="pl-PL" altLang="pl-PL" sz="2000" b="1" dirty="0" smtClean="0">
                <a:solidFill>
                  <a:schemeClr val="accent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NIEROZPOZNANEGO</a:t>
            </a:r>
            <a:r>
              <a:rPr lang="pl-PL" altLang="pl-PL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zakażenia HCV (HCV-RNA) w Polsce, 2014, wg grup wieku i płci</a:t>
            </a:r>
            <a:endParaRPr lang="pl-PL" altLang="pl-PL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aśnienie prostokątne 12"/>
          <p:cNvSpPr/>
          <p:nvPr/>
        </p:nvSpPr>
        <p:spPr>
          <a:xfrm>
            <a:off x="5782575" y="5115338"/>
            <a:ext cx="1743075" cy="619125"/>
          </a:xfrm>
          <a:prstGeom prst="wedgeRectCallout">
            <a:avLst>
              <a:gd name="adj1" fmla="val 5090"/>
              <a:gd name="adj2" fmla="val -725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 smtClean="0"/>
              <a:t>Mężczyźni</a:t>
            </a:r>
            <a:endParaRPr lang="pl-PL" dirty="0"/>
          </a:p>
        </p:txBody>
      </p:sp>
      <p:sp>
        <p:nvSpPr>
          <p:cNvPr id="3" name="Objaśnienie prostokątne 2"/>
          <p:cNvSpPr/>
          <p:nvPr/>
        </p:nvSpPr>
        <p:spPr>
          <a:xfrm>
            <a:off x="1557338" y="5115338"/>
            <a:ext cx="1743075" cy="619125"/>
          </a:xfrm>
          <a:prstGeom prst="wedgeRectCallout">
            <a:avLst>
              <a:gd name="adj1" fmla="val -1055"/>
              <a:gd name="adj2" fmla="val -7252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 smtClean="0"/>
              <a:t>Kobiety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7200" y="5733256"/>
            <a:ext cx="4198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Źródło: Projekt SPPW „Zapobieganie zakażeniom HCV”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543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Prawdopodobna droga transmisji wśród ostrych </a:t>
            </a:r>
            <a:r>
              <a:rPr lang="pl-PL" sz="3600" dirty="0" err="1" smtClean="0"/>
              <a:t>zachorowań</a:t>
            </a:r>
            <a:r>
              <a:rPr lang="pl-PL" sz="3600" dirty="0" smtClean="0"/>
              <a:t> na </a:t>
            </a:r>
            <a:r>
              <a:rPr lang="pl-PL" sz="3600" dirty="0" err="1" smtClean="0"/>
              <a:t>wzw</a:t>
            </a:r>
            <a:r>
              <a:rPr lang="pl-PL" sz="3600" dirty="0" smtClean="0"/>
              <a:t> C, 2010 - 2012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79454"/>
            <a:ext cx="7931224" cy="420978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57200" y="5733256"/>
            <a:ext cx="7775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Źródło: indywidualne wywiady epidemiologiczne przeprowadzane przez Państwową Inspekcję Sanitarną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8352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25660"/>
              </p:ext>
            </p:extLst>
          </p:nvPr>
        </p:nvGraphicFramePr>
        <p:xfrm>
          <a:off x="457200" y="116632"/>
          <a:ext cx="8229600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57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Eliminacja 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Roczne zapotrzebowanie na leczenie w latach 2015 – 2030: </a:t>
            </a:r>
            <a:r>
              <a:rPr lang="pl-PL" b="1" dirty="0" smtClean="0">
                <a:solidFill>
                  <a:schemeClr val="accent2"/>
                </a:solidFill>
              </a:rPr>
              <a:t>15 000</a:t>
            </a:r>
          </a:p>
          <a:p>
            <a:pPr marL="0" indent="0">
              <a:buNone/>
            </a:pPr>
            <a:r>
              <a:rPr lang="pl-PL" sz="1600" dirty="0" smtClean="0"/>
              <a:t>Źródło: </a:t>
            </a:r>
            <a:r>
              <a:rPr lang="pl-PL" sz="1600" dirty="0" err="1" smtClean="0"/>
              <a:t>Flisiak</a:t>
            </a:r>
            <a:r>
              <a:rPr lang="pl-PL" sz="1600" dirty="0" smtClean="0"/>
              <a:t> et al. 2015</a:t>
            </a:r>
          </a:p>
          <a:p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Jak poprawić rozpoznawalność?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zwiększyć dostępność nowych terapii?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zwiększyć możliwości kadrowe ośrodków leczących?</a:t>
            </a:r>
          </a:p>
          <a:p>
            <a:pPr marL="514350" indent="-514350">
              <a:buAutoNum type="arabicPeriod"/>
            </a:pPr>
            <a:r>
              <a:rPr lang="pl-PL" dirty="0" smtClean="0"/>
              <a:t>Jak skutecznie leczyć osoby uzależnione?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00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Eliminacja źródła: rozpoznawalność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Ok. 7% osób było kiedykolwiek badanych w kierunku HCV</a:t>
            </a:r>
          </a:p>
          <a:p>
            <a:r>
              <a:rPr lang="pl-PL" dirty="0" smtClean="0"/>
              <a:t>Najczęstsze okoliczności badania:</a:t>
            </a:r>
          </a:p>
          <a:p>
            <a:pPr lvl="1"/>
            <a:r>
              <a:rPr lang="pl-PL" dirty="0" smtClean="0"/>
              <a:t>Podczas hospitalizacji, np. przez planowanym zabiegiem (30%)</a:t>
            </a:r>
          </a:p>
          <a:p>
            <a:pPr lvl="1"/>
            <a:r>
              <a:rPr lang="pl-PL" dirty="0" smtClean="0"/>
              <a:t>Z własnej inicjatywy (18%)</a:t>
            </a:r>
          </a:p>
          <a:p>
            <a:pPr lvl="1"/>
            <a:r>
              <a:rPr lang="pl-PL" dirty="0" smtClean="0"/>
              <a:t>Dawca krwi (14%)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57200" y="5733256"/>
            <a:ext cx="4198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Źródło: Projekt SPPW „Zapobieganie zakażeniom HCV”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5479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Przecięcie dróg szerzenia: już istniejące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Badania donacji krwi:</a:t>
            </a:r>
          </a:p>
          <a:p>
            <a:pPr lvl="1"/>
            <a:r>
              <a:rPr lang="pl-PL" dirty="0" smtClean="0"/>
              <a:t>Przeciwciała od 1992 r., HCV-RNA od 2000 r.</a:t>
            </a:r>
          </a:p>
          <a:p>
            <a:r>
              <a:rPr lang="pl-PL" dirty="0"/>
              <a:t>P</a:t>
            </a:r>
            <a:r>
              <a:rPr lang="pl-PL" dirty="0" smtClean="0"/>
              <a:t>rzestrzeganie warunków sterylizacji</a:t>
            </a:r>
          </a:p>
          <a:p>
            <a:pPr lvl="1"/>
            <a:r>
              <a:rPr lang="pl-PL" dirty="0" smtClean="0"/>
              <a:t>Wdrożenie i kontrola procesu, przeszkolenie personelu</a:t>
            </a:r>
          </a:p>
          <a:p>
            <a:r>
              <a:rPr lang="pl-PL" dirty="0" smtClean="0"/>
              <a:t>Stopniowe zastępowanie sprzętu wielorazowego użytku jednorazowym (stomatologia, elementy sprzętu dializacyjnego)</a:t>
            </a:r>
          </a:p>
          <a:p>
            <a:pPr lvl="1"/>
            <a:r>
              <a:rPr lang="pl-PL" dirty="0" smtClean="0"/>
              <a:t>Nie tylko elementy wchodzące w bezpośredni kontakt z krwią pacjenta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25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Przecięcie dróg szerzenia w placówkach opieki zdrowotnej: wyzwania 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Wielodawkowe opakowania</a:t>
            </a:r>
          </a:p>
          <a:p>
            <a:r>
              <a:rPr lang="pl-PL" dirty="0" smtClean="0"/>
              <a:t>Wątpliwości w przypadku sprzętu o złożonej budowie</a:t>
            </a:r>
          </a:p>
          <a:p>
            <a:pPr lvl="1"/>
            <a:r>
              <a:rPr lang="pl-PL" dirty="0" smtClean="0"/>
              <a:t>Np. końcówki stomatologiczne połączone z układem napędu</a:t>
            </a:r>
          </a:p>
          <a:p>
            <a:r>
              <a:rPr lang="pl-PL" dirty="0" smtClean="0"/>
              <a:t>Koszt sprzętu, zużycie</a:t>
            </a:r>
          </a:p>
          <a:p>
            <a:r>
              <a:rPr lang="pl-PL" dirty="0" smtClean="0"/>
              <a:t>Stałe podnoszenie wiedzy profesjonalistów oraz świadomości ogółu społeczeństwa w zakresie ryzyka zakażenia HCV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8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689</Words>
  <Application>Microsoft Office PowerPoint</Application>
  <PresentationFormat>Pokaz na ekranie (4:3)</PresentationFormat>
  <Paragraphs>117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Microsoft YaHei</vt:lpstr>
      <vt:lpstr>Arial</vt:lpstr>
      <vt:lpstr>Calibri</vt:lpstr>
      <vt:lpstr>Trebuchet MS</vt:lpstr>
      <vt:lpstr>Motyw pakietu Office</vt:lpstr>
      <vt:lpstr>Epidemiologia i perspektywy zapobiegania HCV</vt:lpstr>
      <vt:lpstr>Polska: podstawowe fakty</vt:lpstr>
      <vt:lpstr>Prezentacja programu PowerPoint</vt:lpstr>
      <vt:lpstr>Prawdopodobna droga transmisji wśród ostrych zachorowań na wzw C, 2010 - 2012</vt:lpstr>
      <vt:lpstr>Prezentacja programu PowerPoint</vt:lpstr>
      <vt:lpstr>Eliminacja źródła</vt:lpstr>
      <vt:lpstr>Eliminacja źródła: rozpoznawalność</vt:lpstr>
      <vt:lpstr>Przecięcie dróg szerzenia: już istniejące</vt:lpstr>
      <vt:lpstr>Przecięcie dróg szerzenia w placówkach opieki zdrowotnej: wyzwania  </vt:lpstr>
      <vt:lpstr>Przykład – końcówki stomatologiczne</vt:lpstr>
      <vt:lpstr>Przecięcie dróg szerzenia cd.: </vt:lpstr>
      <vt:lpstr>Prezentacja programu PowerPoint</vt:lpstr>
      <vt:lpstr>Badania przesiewowe: wg czynników ryzyka czy wg kohorty urodzeniowej?</vt:lpstr>
      <vt:lpstr>Zakażenie HBV - Badanie eksperymentalne [7]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Wróbel Monika</dc:creator>
  <cp:lastModifiedBy>Magdalena</cp:lastModifiedBy>
  <cp:revision>83</cp:revision>
  <dcterms:created xsi:type="dcterms:W3CDTF">2012-10-31T10:34:58Z</dcterms:created>
  <dcterms:modified xsi:type="dcterms:W3CDTF">2015-06-08T12:44:28Z</dcterms:modified>
</cp:coreProperties>
</file>