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425" r:id="rId2"/>
    <p:sldId id="259" r:id="rId3"/>
    <p:sldId id="337" r:id="rId4"/>
    <p:sldId id="348" r:id="rId5"/>
    <p:sldId id="351" r:id="rId6"/>
    <p:sldId id="350" r:id="rId7"/>
    <p:sldId id="340" r:id="rId8"/>
    <p:sldId id="352" r:id="rId9"/>
    <p:sldId id="353" r:id="rId10"/>
    <p:sldId id="263" r:id="rId11"/>
    <p:sldId id="369" r:id="rId12"/>
    <p:sldId id="312" r:id="rId13"/>
    <p:sldId id="265" r:id="rId14"/>
    <p:sldId id="308" r:id="rId15"/>
    <p:sldId id="361" r:id="rId16"/>
    <p:sldId id="358" r:id="rId17"/>
    <p:sldId id="359" r:id="rId18"/>
    <p:sldId id="365" r:id="rId19"/>
    <p:sldId id="366" r:id="rId20"/>
    <p:sldId id="354" r:id="rId21"/>
    <p:sldId id="370" r:id="rId22"/>
    <p:sldId id="417" r:id="rId23"/>
    <p:sldId id="322" r:id="rId24"/>
    <p:sldId id="319" r:id="rId25"/>
    <p:sldId id="326" r:id="rId26"/>
    <p:sldId id="362" r:id="rId27"/>
    <p:sldId id="323" r:id="rId28"/>
    <p:sldId id="330" r:id="rId29"/>
    <p:sldId id="416" r:id="rId30"/>
    <p:sldId id="423" r:id="rId31"/>
    <p:sldId id="424" r:id="rId32"/>
    <p:sldId id="414" r:id="rId33"/>
    <p:sldId id="374" r:id="rId34"/>
    <p:sldId id="389" r:id="rId35"/>
    <p:sldId id="384" r:id="rId36"/>
    <p:sldId id="390" r:id="rId37"/>
    <p:sldId id="385" r:id="rId38"/>
    <p:sldId id="386" r:id="rId39"/>
    <p:sldId id="395" r:id="rId40"/>
    <p:sldId id="394" r:id="rId41"/>
    <p:sldId id="396" r:id="rId42"/>
    <p:sldId id="397" r:id="rId43"/>
    <p:sldId id="392" r:id="rId44"/>
    <p:sldId id="398" r:id="rId45"/>
    <p:sldId id="421" r:id="rId46"/>
    <p:sldId id="422" r:id="rId47"/>
    <p:sldId id="399" r:id="rId48"/>
    <p:sldId id="400" r:id="rId49"/>
    <p:sldId id="404" r:id="rId50"/>
    <p:sldId id="405" r:id="rId51"/>
    <p:sldId id="401" r:id="rId52"/>
    <p:sldId id="402" r:id="rId53"/>
    <p:sldId id="403" r:id="rId54"/>
    <p:sldId id="410" r:id="rId55"/>
    <p:sldId id="408" r:id="rId56"/>
    <p:sldId id="411" r:id="rId57"/>
    <p:sldId id="420" r:id="rId58"/>
    <p:sldId id="375" r:id="rId59"/>
    <p:sldId id="419" r:id="rId60"/>
    <p:sldId id="300" r:id="rId61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05E"/>
    <a:srgbClr val="33CCCC"/>
    <a:srgbClr val="FF6600"/>
    <a:srgbClr val="CCCCFF"/>
    <a:srgbClr val="666699"/>
    <a:srgbClr val="FF9933"/>
    <a:srgbClr val="9999FF"/>
    <a:srgbClr val="6666FF"/>
    <a:srgbClr val="CC66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 autoAdjust="0"/>
    <p:restoredTop sz="91079" autoAdjust="0"/>
  </p:normalViewPr>
  <p:slideViewPr>
    <p:cSldViewPr snapToGrid="0">
      <p:cViewPr varScale="1">
        <p:scale>
          <a:sx n="67" d="100"/>
          <a:sy n="67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BdsPN%2016-17lip2018\tabele_15-07-2018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BdsPN%2016-17lip2018\tabele_15-07-2018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BdsPN%2016-17lip2018\tabele_15-07-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BdsPN%2016-17lip2018\tabele_15-07-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BdsPN%2016-17lip2018\tabele_15-07-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urus\epidemiologia$\Projekt%20PWID\PWID%202018%20raport\5%20PWID%20konferencja%20KBdsPN%2027Czer2018\tabe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BdsPN%2016-17lip2018\tabele_15-07-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70603674540683"/>
          <c:y val="0.26629790186181707"/>
          <c:w val="0.47131080489938759"/>
          <c:h val="0.643610868099725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1939539065813164E-3"/>
                  <c:y val="-0.2262993177002675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C00000"/>
                        </a:solidFill>
                      </a:defRPr>
                    </a:pPr>
                    <a:r>
                      <a:rPr lang="pl-PL" sz="1100" dirty="0" smtClean="0">
                        <a:solidFill>
                          <a:srgbClr val="C00000"/>
                        </a:solidFill>
                      </a:rPr>
                      <a:t>w </a:t>
                    </a:r>
                    <a:r>
                      <a:rPr lang="pl-PL" sz="1100" dirty="0">
                        <a:solidFill>
                          <a:srgbClr val="C00000"/>
                        </a:solidFill>
                      </a:rPr>
                      <a:t>ciągu ostatnich 30 dni; 4%</a:t>
                    </a:r>
                    <a:endParaRPr lang="pl-PL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919196603396373E-2"/>
                  <c:y val="-0.1645813219638309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C00000"/>
                        </a:solidFill>
                      </a:defRPr>
                    </a:pPr>
                    <a:r>
                      <a:rPr lang="pl-PL" sz="11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ponad 6 miesięcy do 12 miesięcy temu</a:t>
                    </a:r>
                    <a:endParaRPr lang="pl-PL" baseline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785892448689738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996600"/>
                        </a:solidFill>
                      </a:defRPr>
                    </a:pPr>
                    <a:r>
                      <a:rPr lang="pl-PL" dirty="0" smtClean="0"/>
                      <a:t>ponad </a:t>
                    </a:r>
                    <a:r>
                      <a:rPr lang="pl-PL" dirty="0"/>
                      <a:t>12 miesięcy do 2 lat temu; 8%</a:t>
                    </a: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750124714082816"/>
                  <c:y val="0.12343599147287324"/>
                </c:manualLayout>
              </c:layout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428713958951791"/>
                  <c:y val="1.54294989341091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pl-PL" sz="11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 lub więcej lat temu; 50%</a:t>
                    </a:r>
                    <a:endParaRPr lang="pl-PL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8704280157111425"/>
                  <c:y val="-0.154294989341091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ln>
                <a:solidFill>
                  <a:schemeClr val="accent1">
                    <a:alpha val="68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'n=173 wykluczone b.wyników'!$H$318:$H$323</c:f>
              <c:strCache>
                <c:ptCount val="6"/>
                <c:pt idx="0">
                  <c:v>W ciągu ostatnich 30 dni</c:v>
                </c:pt>
                <c:pt idx="1">
                  <c:v>ponad 30 dni do 12 miesięcy temu</c:v>
                </c:pt>
                <c:pt idx="2">
                  <c:v>Ponad 12 miesięcy do 2 lat temu</c:v>
                </c:pt>
                <c:pt idx="3">
                  <c:v>2-10 lat temu</c:v>
                </c:pt>
                <c:pt idx="4">
                  <c:v>10 lub więcej lat temu</c:v>
                </c:pt>
                <c:pt idx="5">
                  <c:v>Nie pamiętam</c:v>
                </c:pt>
              </c:strCache>
            </c:strRef>
          </c:cat>
          <c:val>
            <c:numRef>
              <c:f>'n=173 wykluczone b.wyników'!$I$318:$I$323</c:f>
              <c:numCache>
                <c:formatCode>0%</c:formatCode>
                <c:ptCount val="6"/>
                <c:pt idx="0">
                  <c:v>0.04</c:v>
                </c:pt>
                <c:pt idx="1">
                  <c:v>0.08</c:v>
                </c:pt>
                <c:pt idx="2">
                  <c:v>0.08</c:v>
                </c:pt>
                <c:pt idx="3">
                  <c:v>0.3</c:v>
                </c:pt>
                <c:pt idx="4">
                  <c:v>0.5</c:v>
                </c:pt>
                <c:pt idx="5">
                  <c:v>1.1695906432748537E-2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42176"/>
        <c:axId val="18258176"/>
      </c:barChart>
      <c:catAx>
        <c:axId val="1824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8258176"/>
        <c:crosses val="autoZero"/>
        <c:auto val="1"/>
        <c:lblAlgn val="ctr"/>
        <c:lblOffset val="100"/>
        <c:noMultiLvlLbl val="0"/>
      </c:catAx>
      <c:valAx>
        <c:axId val="182581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2421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71616"/>
        <c:axId val="18279808"/>
      </c:barChart>
      <c:catAx>
        <c:axId val="18271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8279808"/>
        <c:crosses val="autoZero"/>
        <c:auto val="1"/>
        <c:lblAlgn val="ctr"/>
        <c:lblOffset val="100"/>
        <c:noMultiLvlLbl val="0"/>
      </c:catAx>
      <c:valAx>
        <c:axId val="182798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2716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92352"/>
        <c:axId val="20476288"/>
      </c:barChart>
      <c:catAx>
        <c:axId val="20292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476288"/>
        <c:crosses val="autoZero"/>
        <c:auto val="1"/>
        <c:lblAlgn val="ctr"/>
        <c:lblOffset val="100"/>
        <c:noMultiLvlLbl val="0"/>
      </c:catAx>
      <c:valAx>
        <c:axId val="20476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2923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85248"/>
        <c:axId val="20493056"/>
      </c:barChart>
      <c:catAx>
        <c:axId val="2048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493056"/>
        <c:crosses val="autoZero"/>
        <c:auto val="1"/>
        <c:lblAlgn val="ctr"/>
        <c:lblOffset val="100"/>
        <c:noMultiLvlLbl val="0"/>
      </c:catAx>
      <c:valAx>
        <c:axId val="204930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4852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02784"/>
        <c:axId val="20580224"/>
      </c:barChart>
      <c:catAx>
        <c:axId val="2050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580224"/>
        <c:crosses val="autoZero"/>
        <c:auto val="1"/>
        <c:lblAlgn val="ctr"/>
        <c:lblOffset val="100"/>
        <c:noMultiLvlLbl val="0"/>
      </c:catAx>
      <c:valAx>
        <c:axId val="205802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5027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95072"/>
        <c:axId val="20606976"/>
      </c:barChart>
      <c:catAx>
        <c:axId val="2059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606976"/>
        <c:crosses val="autoZero"/>
        <c:auto val="1"/>
        <c:lblAlgn val="ctr"/>
        <c:lblOffset val="100"/>
        <c:noMultiLvlLbl val="0"/>
      </c:catAx>
      <c:valAx>
        <c:axId val="206069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59507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27840"/>
        <c:axId val="20631552"/>
      </c:barChart>
      <c:catAx>
        <c:axId val="2062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631552"/>
        <c:crosses val="autoZero"/>
        <c:auto val="1"/>
        <c:lblAlgn val="ctr"/>
        <c:lblOffset val="100"/>
        <c:noMultiLvlLbl val="0"/>
      </c:catAx>
      <c:valAx>
        <c:axId val="206315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6278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23584"/>
        <c:axId val="20725120"/>
      </c:barChart>
      <c:catAx>
        <c:axId val="2072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725120"/>
        <c:crosses val="autoZero"/>
        <c:auto val="1"/>
        <c:lblAlgn val="ctr"/>
        <c:lblOffset val="100"/>
        <c:noMultiLvlLbl val="0"/>
      </c:catAx>
      <c:valAx>
        <c:axId val="207251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23584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45600"/>
        <c:axId val="20747392"/>
      </c:barChart>
      <c:catAx>
        <c:axId val="20745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747392"/>
        <c:crosses val="autoZero"/>
        <c:auto val="1"/>
        <c:lblAlgn val="ctr"/>
        <c:lblOffset val="100"/>
        <c:noMultiLvlLbl val="0"/>
      </c:catAx>
      <c:valAx>
        <c:axId val="207473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45600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12928"/>
        <c:axId val="20814464"/>
      </c:barChart>
      <c:catAx>
        <c:axId val="2081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814464"/>
        <c:crosses val="autoZero"/>
        <c:auto val="1"/>
        <c:lblAlgn val="ctr"/>
        <c:lblOffset val="100"/>
        <c:noMultiLvlLbl val="0"/>
      </c:catAx>
      <c:valAx>
        <c:axId val="20814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1292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pl-PL" sz="2800"/>
              <a:t>testowanie HCV</a:t>
            </a:r>
          </a:p>
        </c:rich>
      </c:tx>
      <c:layout>
        <c:manualLayout>
          <c:xMode val="edge"/>
          <c:yMode val="edge"/>
          <c:x val="0.14205859969127016"/>
          <c:y val="8.9175244768027674E-4"/>
        </c:manualLayout>
      </c:layout>
      <c:overlay val="1"/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'kontinnum opieki'!$B$43</c:f>
              <c:strCache>
                <c:ptCount val="1"/>
                <c:pt idx="0">
                  <c:v>ostatni test HCV w 2015r i wcześniej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opieki'!$C$43:$G$43</c:f>
              <c:numCache>
                <c:formatCode>0%</c:formatCode>
                <c:ptCount val="5"/>
                <c:pt idx="0">
                  <c:v>0.2</c:v>
                </c:pt>
                <c:pt idx="1">
                  <c:v>0.38</c:v>
                </c:pt>
                <c:pt idx="2">
                  <c:v>0.33</c:v>
                </c:pt>
                <c:pt idx="3">
                  <c:v>0.43</c:v>
                </c:pt>
                <c:pt idx="4">
                  <c:v>0.32</c:v>
                </c:pt>
              </c:numCache>
            </c:numRef>
          </c:val>
        </c:ser>
        <c:ser>
          <c:idx val="3"/>
          <c:order val="1"/>
          <c:tx>
            <c:strRef>
              <c:f>'kontinnum opieki'!$B$44</c:f>
              <c:strCache>
                <c:ptCount val="1"/>
                <c:pt idx="0">
                  <c:v>ostatni test HCV w 2016r i/lub 2017r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opieki'!$C$44:$G$44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0.25</c:v>
                </c:pt>
                <c:pt idx="2">
                  <c:v>0.56000000000000005</c:v>
                </c:pt>
                <c:pt idx="3">
                  <c:v>0.05</c:v>
                </c:pt>
                <c:pt idx="4">
                  <c:v>0.31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310848"/>
        <c:axId val="126038400"/>
      </c:barChart>
      <c:catAx>
        <c:axId val="12531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26038400"/>
        <c:crosses val="autoZero"/>
        <c:auto val="1"/>
        <c:lblAlgn val="ctr"/>
        <c:lblOffset val="100"/>
        <c:noMultiLvlLbl val="0"/>
      </c:catAx>
      <c:valAx>
        <c:axId val="1260384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53108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noFill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3285214348207"/>
          <c:y val="0.13369025159420042"/>
          <c:w val="0.86351159230096242"/>
          <c:h val="0.76795098027675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'kontinnum opieki'!$A$10</c:f>
              <c:strCache>
                <c:ptCount val="1"/>
                <c:pt idx="0">
                  <c:v>świadomi zakażenia, poprzednie badania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'kontinnum opieki'!$C$8:$E$8</c:f>
              <c:numCache>
                <c:formatCode>General</c:formatCode>
                <c:ptCount val="3"/>
                <c:pt idx="0">
                  <c:v>2009</c:v>
                </c:pt>
                <c:pt idx="1">
                  <c:v>2005</c:v>
                </c:pt>
                <c:pt idx="2">
                  <c:v>2004</c:v>
                </c:pt>
              </c:numCache>
            </c:numRef>
          </c:cat>
          <c:val>
            <c:numRef>
              <c:f>'kontinnum opieki'!$C$10:$E$10</c:f>
              <c:numCache>
                <c:formatCode>0%</c:formatCode>
                <c:ptCount val="3"/>
                <c:pt idx="0">
                  <c:v>0.7</c:v>
                </c:pt>
                <c:pt idx="1">
                  <c:v>0.374</c:v>
                </c:pt>
                <c:pt idx="2">
                  <c:v>0.36399999999999999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30080"/>
        <c:axId val="20833024"/>
      </c:barChart>
      <c:catAx>
        <c:axId val="2083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833024"/>
        <c:crosses val="autoZero"/>
        <c:auto val="1"/>
        <c:lblAlgn val="ctr"/>
        <c:lblOffset val="100"/>
        <c:noMultiLvlLbl val="0"/>
      </c:catAx>
      <c:valAx>
        <c:axId val="2083302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083008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9.9887766554433224E-2"/>
          <c:y val="1.9026604072206927E-2"/>
          <c:w val="0.78597081930415269"/>
          <c:h val="0.12141498864075354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88672"/>
        <c:axId val="20990208"/>
      </c:barChart>
      <c:catAx>
        <c:axId val="2098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0990208"/>
        <c:crosses val="autoZero"/>
        <c:auto val="1"/>
        <c:lblAlgn val="ctr"/>
        <c:lblOffset val="100"/>
        <c:noMultiLvlLbl val="0"/>
      </c:catAx>
      <c:valAx>
        <c:axId val="209902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98867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20032"/>
        <c:axId val="21021824"/>
      </c:barChart>
      <c:catAx>
        <c:axId val="2102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1021824"/>
        <c:crosses val="autoZero"/>
        <c:auto val="1"/>
        <c:lblAlgn val="ctr"/>
        <c:lblOffset val="100"/>
        <c:noMultiLvlLbl val="0"/>
      </c:catAx>
      <c:valAx>
        <c:axId val="210218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02003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986176"/>
        <c:axId val="45987712"/>
      </c:barChart>
      <c:catAx>
        <c:axId val="4598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5987712"/>
        <c:crosses val="autoZero"/>
        <c:auto val="1"/>
        <c:lblAlgn val="ctr"/>
        <c:lblOffset val="100"/>
        <c:noMultiLvlLbl val="0"/>
      </c:catAx>
      <c:valAx>
        <c:axId val="459877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986176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3.0864197530864196E-3"/>
                  <c:y val="6.4216828903869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76672"/>
        <c:axId val="46078208"/>
      </c:barChart>
      <c:catAx>
        <c:axId val="46076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6078208"/>
        <c:crosses val="autoZero"/>
        <c:auto val="1"/>
        <c:lblAlgn val="ctr"/>
        <c:lblOffset val="100"/>
        <c:noMultiLvlLbl val="0"/>
      </c:catAx>
      <c:valAx>
        <c:axId val="460782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07667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3.0864197530864196E-3"/>
                  <c:y val="6.4216828903869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101248"/>
        <c:axId val="46102784"/>
      </c:barChart>
      <c:catAx>
        <c:axId val="4610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6102784"/>
        <c:crosses val="autoZero"/>
        <c:auto val="1"/>
        <c:lblAlgn val="ctr"/>
        <c:lblOffset val="100"/>
        <c:noMultiLvlLbl val="0"/>
      </c:catAx>
      <c:valAx>
        <c:axId val="461027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10124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3.0864197530864196E-3"/>
                  <c:y val="6.4216828903869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123264"/>
        <c:axId val="46149632"/>
      </c:barChart>
      <c:catAx>
        <c:axId val="4612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6149632"/>
        <c:crosses val="autoZero"/>
        <c:auto val="1"/>
        <c:lblAlgn val="ctr"/>
        <c:lblOffset val="100"/>
        <c:noMultiLvlLbl val="0"/>
      </c:catAx>
      <c:valAx>
        <c:axId val="4614963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123264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4.6296296296296294E-3"/>
                  <c:y val="6.945217092526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183552"/>
        <c:axId val="46185088"/>
      </c:barChart>
      <c:catAx>
        <c:axId val="4618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6185088"/>
        <c:crosses val="autoZero"/>
        <c:auto val="1"/>
        <c:lblAlgn val="ctr"/>
        <c:lblOffset val="100"/>
        <c:noMultiLvlLbl val="0"/>
      </c:catAx>
      <c:valAx>
        <c:axId val="461850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183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4.6296296296296294E-3"/>
                  <c:y val="6.945217092526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468480"/>
        <c:axId val="46478464"/>
      </c:barChart>
      <c:catAx>
        <c:axId val="4646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6478464"/>
        <c:crosses val="autoZero"/>
        <c:auto val="1"/>
        <c:lblAlgn val="ctr"/>
        <c:lblOffset val="100"/>
        <c:noMultiLvlLbl val="0"/>
      </c:catAx>
      <c:valAx>
        <c:axId val="46478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468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pl-PL" sz="2800"/>
              <a:t>testowanie HIV</a:t>
            </a:r>
          </a:p>
        </c:rich>
      </c:tx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'kontinnum opieki'!$B$41</c:f>
              <c:strCache>
                <c:ptCount val="1"/>
                <c:pt idx="0">
                  <c:v>ostatni test HIV w 2015r i wcześniej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opieki'!$C$41:$G$41</c:f>
              <c:numCache>
                <c:formatCode>0%</c:formatCode>
                <c:ptCount val="5"/>
                <c:pt idx="0">
                  <c:v>0.23</c:v>
                </c:pt>
                <c:pt idx="1">
                  <c:v>0.4</c:v>
                </c:pt>
                <c:pt idx="2">
                  <c:v>0.28000000000000003</c:v>
                </c:pt>
                <c:pt idx="3">
                  <c:v>0.49</c:v>
                </c:pt>
                <c:pt idx="4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'kontinnum opieki'!$B$42</c:f>
              <c:strCache>
                <c:ptCount val="1"/>
                <c:pt idx="0">
                  <c:v>ostatni test HIV w 2016r i/lub 2017r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opieki'!$C$42:$G$42</c:f>
              <c:numCache>
                <c:formatCode>0%</c:formatCode>
                <c:ptCount val="5"/>
                <c:pt idx="0">
                  <c:v>0.33</c:v>
                </c:pt>
                <c:pt idx="1">
                  <c:v>0.25</c:v>
                </c:pt>
                <c:pt idx="2">
                  <c:v>0.56000000000000005</c:v>
                </c:pt>
                <c:pt idx="3">
                  <c:v>0.2</c:v>
                </c:pt>
                <c:pt idx="4">
                  <c:v>0.38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325504"/>
        <c:axId val="168327040"/>
      </c:barChart>
      <c:catAx>
        <c:axId val="16832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68327040"/>
        <c:crosses val="autoZero"/>
        <c:auto val="1"/>
        <c:lblAlgn val="ctr"/>
        <c:lblOffset val="100"/>
        <c:noMultiLvlLbl val="0"/>
      </c:catAx>
      <c:valAx>
        <c:axId val="1683270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83255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noFill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pl-PL" sz="2800"/>
              <a:t>testowanie HCV</a:t>
            </a:r>
          </a:p>
        </c:rich>
      </c:tx>
      <c:layout>
        <c:manualLayout>
          <c:xMode val="edge"/>
          <c:yMode val="edge"/>
          <c:x val="0.14205859969127016"/>
          <c:y val="8.9175244768027674E-4"/>
        </c:manualLayout>
      </c:layout>
      <c:overlay val="1"/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'kontinnum opieki'!$B$43</c:f>
              <c:strCache>
                <c:ptCount val="1"/>
                <c:pt idx="0">
                  <c:v>ostatni test HCV w 2015r i wcześniej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opieki'!$C$43:$G$43</c:f>
              <c:numCache>
                <c:formatCode>0%</c:formatCode>
                <c:ptCount val="5"/>
                <c:pt idx="0">
                  <c:v>0.2</c:v>
                </c:pt>
                <c:pt idx="1">
                  <c:v>0.38</c:v>
                </c:pt>
                <c:pt idx="2">
                  <c:v>0.33</c:v>
                </c:pt>
                <c:pt idx="3">
                  <c:v>0.43</c:v>
                </c:pt>
                <c:pt idx="4">
                  <c:v>0.32</c:v>
                </c:pt>
              </c:numCache>
            </c:numRef>
          </c:val>
        </c:ser>
        <c:ser>
          <c:idx val="3"/>
          <c:order val="1"/>
          <c:tx>
            <c:strRef>
              <c:f>'kontinnum opieki'!$B$44</c:f>
              <c:strCache>
                <c:ptCount val="1"/>
                <c:pt idx="0">
                  <c:v>ostatni test HCV w 2016r i/lub 2017r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opieki'!$C$44:$G$44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0.25</c:v>
                </c:pt>
                <c:pt idx="2">
                  <c:v>0.56000000000000005</c:v>
                </c:pt>
                <c:pt idx="3">
                  <c:v>0.05</c:v>
                </c:pt>
                <c:pt idx="4">
                  <c:v>0.31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142144"/>
        <c:axId val="178009600"/>
      </c:barChart>
      <c:catAx>
        <c:axId val="17114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78009600"/>
        <c:crosses val="autoZero"/>
        <c:auto val="1"/>
        <c:lblAlgn val="ctr"/>
        <c:lblOffset val="100"/>
        <c:noMultiLvlLbl val="0"/>
      </c:catAx>
      <c:valAx>
        <c:axId val="1780096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1421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pl-PL" sz="2800"/>
              <a:t>testowanie HIV</a:t>
            </a:r>
          </a:p>
        </c:rich>
      </c:tx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'kontinnum opieki'!$B$41</c:f>
              <c:strCache>
                <c:ptCount val="1"/>
                <c:pt idx="0">
                  <c:v>ostatni test HIV w 2015r i wcześniej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opieki'!$C$41:$G$41</c:f>
              <c:numCache>
                <c:formatCode>0%</c:formatCode>
                <c:ptCount val="5"/>
                <c:pt idx="0">
                  <c:v>0.23</c:v>
                </c:pt>
                <c:pt idx="1">
                  <c:v>0.4</c:v>
                </c:pt>
                <c:pt idx="2">
                  <c:v>0.28000000000000003</c:v>
                </c:pt>
                <c:pt idx="3">
                  <c:v>0.49</c:v>
                </c:pt>
                <c:pt idx="4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'kontinnum opieki'!$B$42</c:f>
              <c:strCache>
                <c:ptCount val="1"/>
                <c:pt idx="0">
                  <c:v>ostatni test HIV w 2016r i/lub 2017r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dLbls>
            <c:delete val="1"/>
          </c:dLbls>
          <c:cat>
            <c:strRef>
              <c:f>'kontinnum opieki'!$C$34:$G$34</c:f>
              <c:strCache>
                <c:ptCount val="5"/>
                <c:pt idx="0">
                  <c:v>Chorzów</c:v>
                </c:pt>
                <c:pt idx="1">
                  <c:v>Kraków   </c:v>
                </c:pt>
                <c:pt idx="2">
                  <c:v>Warszawa</c:v>
                </c:pt>
                <c:pt idx="3">
                  <c:v>Wrocław</c:v>
                </c:pt>
                <c:pt idx="4">
                  <c:v>cała próba</c:v>
                </c:pt>
              </c:strCache>
            </c:strRef>
          </c:cat>
          <c:val>
            <c:numRef>
              <c:f>'kontinnum opieki'!$C$42:$G$42</c:f>
              <c:numCache>
                <c:formatCode>0%</c:formatCode>
                <c:ptCount val="5"/>
                <c:pt idx="0">
                  <c:v>0.33</c:v>
                </c:pt>
                <c:pt idx="1">
                  <c:v>0.25</c:v>
                </c:pt>
                <c:pt idx="2">
                  <c:v>0.56000000000000005</c:v>
                </c:pt>
                <c:pt idx="3">
                  <c:v>0.2</c:v>
                </c:pt>
                <c:pt idx="4">
                  <c:v>0.38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96160"/>
        <c:axId val="2810240"/>
      </c:barChart>
      <c:catAx>
        <c:axId val="2796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810240"/>
        <c:crosses val="autoZero"/>
        <c:auto val="1"/>
        <c:lblAlgn val="ctr"/>
        <c:lblOffset val="100"/>
        <c:noMultiLvlLbl val="0"/>
      </c:catAx>
      <c:valAx>
        <c:axId val="28102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961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04160"/>
        <c:axId val="7005696"/>
      </c:barChart>
      <c:catAx>
        <c:axId val="700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7005696"/>
        <c:crosses val="autoZero"/>
        <c:auto val="1"/>
        <c:lblAlgn val="ctr"/>
        <c:lblOffset val="100"/>
        <c:noMultiLvlLbl val="0"/>
      </c:catAx>
      <c:valAx>
        <c:axId val="70056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0041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43424"/>
        <c:axId val="7155072"/>
      </c:barChart>
      <c:catAx>
        <c:axId val="714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7155072"/>
        <c:crosses val="autoZero"/>
        <c:auto val="1"/>
        <c:lblAlgn val="ctr"/>
        <c:lblOffset val="100"/>
        <c:noMultiLvlLbl val="0"/>
      </c:catAx>
      <c:valAx>
        <c:axId val="71550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434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opieki'!$B$1</c:f>
              <c:strCache>
                <c:ptCount val="1"/>
                <c:pt idx="0">
                  <c:v>HCV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opieki'!$B$2:$B$6</c:f>
              <c:numCache>
                <c:formatCode>0%</c:formatCode>
                <c:ptCount val="5"/>
                <c:pt idx="0">
                  <c:v>1</c:v>
                </c:pt>
                <c:pt idx="1">
                  <c:v>0.62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'kontinnum opieki'!$C$1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'kontinnum opieki'!$A$2:$A$6</c:f>
              <c:strCache>
                <c:ptCount val="5"/>
                <c:pt idx="0">
                  <c:v>test laboratoryjny (+)</c:v>
                </c:pt>
                <c:pt idx="1">
                  <c:v>świadomi zakażenia</c:v>
                </c:pt>
                <c:pt idx="2">
                  <c:v>leczeni kiedykolwiek</c:v>
                </c:pt>
                <c:pt idx="3">
                  <c:v>leczeni obecnie</c:v>
                </c:pt>
                <c:pt idx="4">
                  <c:v>wyleczeni</c:v>
                </c:pt>
              </c:strCache>
            </c:strRef>
          </c:cat>
          <c:val>
            <c:numRef>
              <c:f>'kontinnum opieki'!$C$2:$C$6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0.625</c:v>
                </c:pt>
                <c:pt idx="3">
                  <c:v>0.40625</c:v>
                </c:pt>
                <c:pt idx="4" formatCode="General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74016"/>
        <c:axId val="79253504"/>
      </c:barChart>
      <c:catAx>
        <c:axId val="717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79253504"/>
        <c:crosses val="autoZero"/>
        <c:auto val="1"/>
        <c:lblAlgn val="ctr"/>
        <c:lblOffset val="100"/>
        <c:noMultiLvlLbl val="0"/>
      </c:catAx>
      <c:valAx>
        <c:axId val="7925350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740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noFill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'kontinnum opieki'!$A$17</c:f>
              <c:strCache>
                <c:ptCount val="1"/>
                <c:pt idx="0">
                  <c:v>świadomi zakażenia, poprzednie badania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smtClean="0"/>
                      <a:t>8</a:t>
                    </a:r>
                    <a:r>
                      <a:rPr lang="pl-PL" sz="1800" smtClean="0"/>
                      <a:t>5</a:t>
                    </a:r>
                    <a:r>
                      <a:rPr lang="en-US" sz="1800" smtClean="0"/>
                      <a:t>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 smtClean="0"/>
                      <a:t>6</a:t>
                    </a:r>
                    <a:r>
                      <a:rPr lang="pl-PL" sz="1800" dirty="0" smtClean="0"/>
                      <a:t>8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dirty="0" smtClean="0"/>
                      <a:t>8</a:t>
                    </a:r>
                    <a:r>
                      <a:rPr lang="pl-PL" sz="1800" dirty="0" smtClean="0"/>
                      <a:t>1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'kontinnum opieki'!$C$15:$E$15</c:f>
              <c:numCache>
                <c:formatCode>General</c:formatCode>
                <c:ptCount val="3"/>
                <c:pt idx="0">
                  <c:v>2009</c:v>
                </c:pt>
                <c:pt idx="1">
                  <c:v>2005</c:v>
                </c:pt>
                <c:pt idx="2">
                  <c:v>2004</c:v>
                </c:pt>
              </c:numCache>
            </c:numRef>
          </c:cat>
          <c:val>
            <c:numRef>
              <c:f>'kontinnum opieki'!$C$17:$E$17</c:f>
              <c:numCache>
                <c:formatCode>0%</c:formatCode>
                <c:ptCount val="3"/>
                <c:pt idx="0">
                  <c:v>0.84599999999999997</c:v>
                </c:pt>
                <c:pt idx="1">
                  <c:v>0.67900000000000005</c:v>
                </c:pt>
                <c:pt idx="2">
                  <c:v>0.80800000000000005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33600"/>
        <c:axId val="18236544"/>
      </c:barChart>
      <c:catAx>
        <c:axId val="1823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8236544"/>
        <c:crosses val="autoZero"/>
        <c:auto val="1"/>
        <c:lblAlgn val="ctr"/>
        <c:lblOffset val="100"/>
        <c:noMultiLvlLbl val="0"/>
      </c:catAx>
      <c:valAx>
        <c:axId val="182365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233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621346650108377"/>
          <c:y val="4.6880296719876278E-2"/>
          <c:w val="0.72178827290285141"/>
          <c:h val="0.12894788596726706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microsoft.com/office/2007/relationships/hdphoto" Target="../media/hdphoto1.wdp"/><Relationship Id="rId1" Type="http://schemas.openxmlformats.org/officeDocument/2006/relationships/image" Target="../media/image12.png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microsoft.com/office/2007/relationships/hdphoto" Target="../media/hdphoto1.wdp"/><Relationship Id="rId1" Type="http://schemas.openxmlformats.org/officeDocument/2006/relationships/image" Target="../media/image12.png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microsoft.com/office/2007/relationships/hdphoto" Target="../media/hdphoto1.wdp"/><Relationship Id="rId1" Type="http://schemas.openxmlformats.org/officeDocument/2006/relationships/image" Target="../media/image12.png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microsoft.com/office/2007/relationships/hdphoto" Target="../media/hdphoto1.wdp"/><Relationship Id="rId1" Type="http://schemas.openxmlformats.org/officeDocument/2006/relationships/image" Target="../media/image12.png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/>
            <a:t>2004</a:t>
          </a:r>
          <a:endParaRPr lang="pl-PL" dirty="0"/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rgbClr val="808000"/>
        </a:solidFill>
      </dgm:spPr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4">
            <a:lumMod val="75000"/>
          </a:schemeClr>
        </a:solidFill>
      </dgm:spPr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/>
        </a:solidFill>
      </dgm:spPr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/>
        </a:solidFill>
      </dgm:spPr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/>
        </a:solidFill>
      </dgm:spPr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5">
            <a:lumMod val="75000"/>
          </a:schemeClr>
        </a:solidFill>
      </dgm:spPr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/>
        </a:solidFill>
      </dgm:spPr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/>
        </a:solidFill>
      </dgm:spPr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/>
        </a:solidFill>
      </dgm:spPr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/>
        </a:solidFill>
      </dgm:spPr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rgbClr val="666699"/>
        </a:solidFill>
      </dgm:spPr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/>
        </a:solidFill>
      </dgm:spPr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/>
        </a:solidFill>
      </dgm:spPr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4155A14F-78D1-42EC-9474-0B07C7564F6B}" type="presOf" srcId="{B717C615-9219-41BD-B0D1-6F669494732D}" destId="{F39840BE-8D04-4E87-A3A2-F2A465C090E0}" srcOrd="0" destOrd="0" presId="urn:microsoft.com/office/officeart/2008/layout/CircleAccentTimeline"/>
    <dgm:cxn modelId="{1AB16789-5EBF-47B6-BD93-43D826A3DC59}" type="presOf" srcId="{86220C42-0957-407B-AD25-78D0619153A8}" destId="{B29DCB3C-D1EC-453A-B5B2-B67F69276F76}" srcOrd="0" destOrd="0" presId="urn:microsoft.com/office/officeart/2008/layout/CircleAccentTimeline"/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B40CFDF6-2279-4BCB-A8BF-C0659A156249}" type="presOf" srcId="{6C85679F-1B0F-4F0F-9B71-BB1B9AAD3041}" destId="{8869C024-9F1D-418C-B984-8026387B58A4}" srcOrd="0" destOrd="0" presId="urn:microsoft.com/office/officeart/2008/layout/CircleAccentTimeline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E64BD0F3-86E4-4561-A139-6F2B9EA05EF4}" type="presOf" srcId="{BDD01BC1-503F-4ACF-B6C1-D7DB9EE11877}" destId="{BB502BD6-B6A2-46C1-B553-426951B42EFA}" srcOrd="0" destOrd="0" presId="urn:microsoft.com/office/officeart/2008/layout/CircleAccentTimeline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6B1A67D6-33E5-4439-93D2-C53693DA27B5}" type="presOf" srcId="{E23A5537-86D3-42B8-A214-BEF082886926}" destId="{C11D2E5A-89CA-47B1-8B79-3D9A642C3EBD}" srcOrd="0" destOrd="0" presId="urn:microsoft.com/office/officeart/2008/layout/CircleAccentTimeline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ECA572F1-D7A6-46C3-B79F-69306B0FFD9D}" type="presOf" srcId="{E15291AC-A986-40E0-AD3C-2D5D76E3B9E8}" destId="{24BFE7A7-21EC-48D7-A340-0CEF338B3FCB}" srcOrd="0" destOrd="0" presId="urn:microsoft.com/office/officeart/2008/layout/CircleAccentTimeline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B2F68DE3-0E10-4A6C-A1CE-F9DD917DB906}" type="presOf" srcId="{D4C282F3-E94C-46A4-99EE-52CF0132EA84}" destId="{A7A8523F-1236-40ED-BBFD-675C5E9AF139}" srcOrd="0" destOrd="0" presId="urn:microsoft.com/office/officeart/2008/layout/CircleAccentTimeline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D07831E9-E34D-45A3-A064-135D4A697D61}" type="presOf" srcId="{45B9A5A7-B115-452D-996F-597E8697A8AF}" destId="{9683F01D-11F4-407B-8DFC-82AA94EAC850}" srcOrd="0" destOrd="0" presId="urn:microsoft.com/office/officeart/2008/layout/CircleAccentTimeline"/>
    <dgm:cxn modelId="{B049EE26-274D-4B18-8AA3-44CC4BBB36E7}" type="presOf" srcId="{DB69B998-40BB-4F93-BE7A-1561EC9E084F}" destId="{41A64730-3E5B-4180-974B-8D031C72FF38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41FF6974-1848-44A1-95D3-0C9BFAD4859D}" type="presOf" srcId="{CC1549BA-EAEB-4820-BA65-B6EBD23405E5}" destId="{89EFF755-0688-48A3-BE74-55C8A2062093}" srcOrd="0" destOrd="0" presId="urn:microsoft.com/office/officeart/2008/layout/CircleAccentTimeline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F8262674-8D23-4E1E-A251-50338612E6EC}" type="presOf" srcId="{29D5DACE-3A4A-4A31-B3D1-811BF273CD56}" destId="{56EF5265-04D9-49CF-93DA-5CC22CF14C6B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CD54C68B-72BA-4F65-8D83-F71630051EC0}" type="presOf" srcId="{DE80DD26-CFF5-44C8-9121-C20102F51B7E}" destId="{4DFFA31D-8409-401E-8E08-BD7FB82B10E7}" srcOrd="0" destOrd="0" presId="urn:microsoft.com/office/officeart/2008/layout/CircleAccentTimeline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C51A86CB-DA68-402B-89F5-AF8821CDFE68}" type="presOf" srcId="{74752425-9EA8-4DFC-8743-108BD91D770C}" destId="{CFA90938-D1C8-42E6-9294-E803612918E1}" srcOrd="0" destOrd="0" presId="urn:microsoft.com/office/officeart/2008/layout/CircleAccentTimeline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1EC3DA02-3131-4186-9E1F-A162885051AC}" type="presOf" srcId="{A79CEC81-B862-49AB-B3CE-0214A8E36F92}" destId="{E32EC95C-B2C3-4018-9FF0-4018E59ADCC2}" srcOrd="0" destOrd="0" presId="urn:microsoft.com/office/officeart/2008/layout/CircleAccentTimeline"/>
    <dgm:cxn modelId="{35C690E5-9894-41EE-A817-A8B651CDCCB0}" type="presOf" srcId="{7BC5ECA9-72D6-4085-A718-855E3AE68C7A}" destId="{537BF3E4-AEB8-4A31-B891-289B7B13C53D}" srcOrd="0" destOrd="0" presId="urn:microsoft.com/office/officeart/2008/layout/CircleAccentTimeline"/>
    <dgm:cxn modelId="{5A551228-F053-41B7-93E5-CDB27861C673}" type="presParOf" srcId="{89EFF755-0688-48A3-BE74-55C8A2062093}" destId="{D14B77BB-836E-4366-A94D-274E017810A7}" srcOrd="0" destOrd="0" presId="urn:microsoft.com/office/officeart/2008/layout/CircleAccentTimeline"/>
    <dgm:cxn modelId="{5B1D734D-CD8B-4B4F-98F1-8F7576EA7309}" type="presParOf" srcId="{D14B77BB-836E-4366-A94D-274E017810A7}" destId="{A2259ED9-CBCD-4989-AFED-7C0B7FC3745E}" srcOrd="0" destOrd="0" presId="urn:microsoft.com/office/officeart/2008/layout/CircleAccentTimeline"/>
    <dgm:cxn modelId="{828A4F80-E8EA-4349-B25B-C1EA5B059B42}" type="presParOf" srcId="{D14B77BB-836E-4366-A94D-274E017810A7}" destId="{24BFE7A7-21EC-48D7-A340-0CEF338B3FCB}" srcOrd="1" destOrd="0" presId="urn:microsoft.com/office/officeart/2008/layout/CircleAccentTimeline"/>
    <dgm:cxn modelId="{5E7045D8-D7E0-4024-A5A0-8D02D1375574}" type="presParOf" srcId="{D14B77BB-836E-4366-A94D-274E017810A7}" destId="{768C1CA5-39EE-421A-87E0-F9F0EBCED140}" srcOrd="2" destOrd="0" presId="urn:microsoft.com/office/officeart/2008/layout/CircleAccentTimeline"/>
    <dgm:cxn modelId="{E7EC5D0C-E693-470E-BB41-2F9BA7E1C36C}" type="presParOf" srcId="{89EFF755-0688-48A3-BE74-55C8A2062093}" destId="{8AA6D8A8-0238-4065-9E61-6B8DAC56F64E}" srcOrd="1" destOrd="0" presId="urn:microsoft.com/office/officeart/2008/layout/CircleAccentTimeline"/>
    <dgm:cxn modelId="{12334C82-4E68-45A7-9A9B-41CBC0F20685}" type="presParOf" srcId="{89EFF755-0688-48A3-BE74-55C8A2062093}" destId="{05F9A42B-6E26-4448-A6E9-C8E7E58A1BA4}" srcOrd="2" destOrd="0" presId="urn:microsoft.com/office/officeart/2008/layout/CircleAccentTimeline"/>
    <dgm:cxn modelId="{6928A040-6190-428B-8156-7270D7C60230}" type="presParOf" srcId="{89EFF755-0688-48A3-BE74-55C8A2062093}" destId="{8EE695A2-526C-4EDB-8730-0A6E912819B0}" srcOrd="3" destOrd="0" presId="urn:microsoft.com/office/officeart/2008/layout/CircleAccentTimeline"/>
    <dgm:cxn modelId="{D4C08127-BF38-43E7-AD05-5E68C8227757}" type="presParOf" srcId="{8EE695A2-526C-4EDB-8730-0A6E912819B0}" destId="{F4FA192F-1C27-438C-A9D2-AF28313ED48D}" srcOrd="0" destOrd="0" presId="urn:microsoft.com/office/officeart/2008/layout/CircleAccentTimeline"/>
    <dgm:cxn modelId="{332D8D1E-5184-494C-A200-73EB533620A0}" type="presParOf" srcId="{8EE695A2-526C-4EDB-8730-0A6E912819B0}" destId="{56EF5265-04D9-49CF-93DA-5CC22CF14C6B}" srcOrd="1" destOrd="0" presId="urn:microsoft.com/office/officeart/2008/layout/CircleAccentTimeline"/>
    <dgm:cxn modelId="{A416CDC5-B3E5-4DA3-B405-AD4B6BC88206}" type="presParOf" srcId="{8EE695A2-526C-4EDB-8730-0A6E912819B0}" destId="{B652B110-6358-432F-BFE0-C057DF5589E6}" srcOrd="2" destOrd="0" presId="urn:microsoft.com/office/officeart/2008/layout/CircleAccentTimeline"/>
    <dgm:cxn modelId="{F88A7E6E-5102-4BDF-8474-59DD22D648D2}" type="presParOf" srcId="{89EFF755-0688-48A3-BE74-55C8A2062093}" destId="{659DEB0E-3364-4BEC-8C9B-D0A5A0C687BC}" srcOrd="4" destOrd="0" presId="urn:microsoft.com/office/officeart/2008/layout/CircleAccentTimeline"/>
    <dgm:cxn modelId="{B6FF030C-4DA5-493D-A18D-9441006844AE}" type="presParOf" srcId="{89EFF755-0688-48A3-BE74-55C8A2062093}" destId="{F2A4630D-6ED1-4755-A21F-5206FCD43BF2}" srcOrd="5" destOrd="0" presId="urn:microsoft.com/office/officeart/2008/layout/CircleAccentTimeline"/>
    <dgm:cxn modelId="{2A3E5391-D0CB-403F-8D9D-8A704836E251}" type="presParOf" srcId="{89EFF755-0688-48A3-BE74-55C8A2062093}" destId="{C17E09C3-EA1F-4119-B9B0-12C5F3425ABE}" srcOrd="6" destOrd="0" presId="urn:microsoft.com/office/officeart/2008/layout/CircleAccentTimeline"/>
    <dgm:cxn modelId="{9C265AD2-254D-40DE-846C-62BA57F703B6}" type="presParOf" srcId="{89EFF755-0688-48A3-BE74-55C8A2062093}" destId="{BCA12D54-0A9E-4487-8720-D6849E5FB990}" srcOrd="7" destOrd="0" presId="urn:microsoft.com/office/officeart/2008/layout/CircleAccentTimeline"/>
    <dgm:cxn modelId="{B98A2682-1B5C-409E-BCD5-8D5ADB065DDC}" type="presParOf" srcId="{BCA12D54-0A9E-4487-8720-D6849E5FB990}" destId="{32CF6A8A-3CDE-4DD8-853C-42D1DB9B9E32}" srcOrd="0" destOrd="0" presId="urn:microsoft.com/office/officeart/2008/layout/CircleAccentTimeline"/>
    <dgm:cxn modelId="{359A6B7B-94E4-4995-9A96-A705077FA5A1}" type="presParOf" srcId="{BCA12D54-0A9E-4487-8720-D6849E5FB990}" destId="{C11D2E5A-89CA-47B1-8B79-3D9A642C3EBD}" srcOrd="1" destOrd="0" presId="urn:microsoft.com/office/officeart/2008/layout/CircleAccentTimeline"/>
    <dgm:cxn modelId="{2390EFAD-3218-4869-865B-74FB2E8A7D9E}" type="presParOf" srcId="{BCA12D54-0A9E-4487-8720-D6849E5FB990}" destId="{61D70A06-5DC3-4742-953D-CD08ED74217F}" srcOrd="2" destOrd="0" presId="urn:microsoft.com/office/officeart/2008/layout/CircleAccentTimeline"/>
    <dgm:cxn modelId="{6D77BF56-7B59-447F-9862-BB5D56EC9343}" type="presParOf" srcId="{89EFF755-0688-48A3-BE74-55C8A2062093}" destId="{8A8EB392-57A2-4187-9D11-EA625FAB7528}" srcOrd="8" destOrd="0" presId="urn:microsoft.com/office/officeart/2008/layout/CircleAccentTimeline"/>
    <dgm:cxn modelId="{18F7E214-7143-4757-8C1D-992E82C17853}" type="presParOf" srcId="{89EFF755-0688-48A3-BE74-55C8A2062093}" destId="{01EEC220-5806-4E63-907A-A6FDD9329C02}" srcOrd="9" destOrd="0" presId="urn:microsoft.com/office/officeart/2008/layout/CircleAccentTimeline"/>
    <dgm:cxn modelId="{6B7B858C-67D8-4E4A-A9AC-9BD8946615C2}" type="presParOf" srcId="{89EFF755-0688-48A3-BE74-55C8A2062093}" destId="{1388C6B7-44A6-4A25-B190-B4A12EC0BECA}" srcOrd="10" destOrd="0" presId="urn:microsoft.com/office/officeart/2008/layout/CircleAccentTimeline"/>
    <dgm:cxn modelId="{4D0DD042-1737-498E-BC4E-C47035C4A577}" type="presParOf" srcId="{89EFF755-0688-48A3-BE74-55C8A2062093}" destId="{A3B5460D-DA22-4DA5-826F-28C1A4BD5220}" srcOrd="11" destOrd="0" presId="urn:microsoft.com/office/officeart/2008/layout/CircleAccentTimeline"/>
    <dgm:cxn modelId="{5D8B33E0-FB53-46DD-A839-835C857B0B48}" type="presParOf" srcId="{A3B5460D-DA22-4DA5-826F-28C1A4BD5220}" destId="{0808C689-9D76-452C-8EA8-4CEB2CF11680}" srcOrd="0" destOrd="0" presId="urn:microsoft.com/office/officeart/2008/layout/CircleAccentTimeline"/>
    <dgm:cxn modelId="{6238B080-B714-4644-91B2-A5FFB6D0D973}" type="presParOf" srcId="{A3B5460D-DA22-4DA5-826F-28C1A4BD5220}" destId="{4DFFA31D-8409-401E-8E08-BD7FB82B10E7}" srcOrd="1" destOrd="0" presId="urn:microsoft.com/office/officeart/2008/layout/CircleAccentTimeline"/>
    <dgm:cxn modelId="{1CF85F8B-4056-4D69-9C5D-0ED1AAEF1BBF}" type="presParOf" srcId="{A3B5460D-DA22-4DA5-826F-28C1A4BD5220}" destId="{3E159328-A6CB-4F8E-9980-4F5DD016E66C}" srcOrd="2" destOrd="0" presId="urn:microsoft.com/office/officeart/2008/layout/CircleAccentTimeline"/>
    <dgm:cxn modelId="{F6466D85-D873-47D6-8F1C-3BE50DA212EE}" type="presParOf" srcId="{89EFF755-0688-48A3-BE74-55C8A2062093}" destId="{3BAC8EAB-1A5B-4BF2-9E54-ECEC82C8DF43}" srcOrd="12" destOrd="0" presId="urn:microsoft.com/office/officeart/2008/layout/CircleAccentTimeline"/>
    <dgm:cxn modelId="{1FFD7244-C611-40E9-9BA6-FDBEDDC13333}" type="presParOf" srcId="{89EFF755-0688-48A3-BE74-55C8A2062093}" destId="{71B6C674-2622-45F5-ACDA-ECE087FD7266}" srcOrd="13" destOrd="0" presId="urn:microsoft.com/office/officeart/2008/layout/CircleAccentTimeline"/>
    <dgm:cxn modelId="{ECC28BC5-27FB-4450-B3FF-82B16FCC6309}" type="presParOf" srcId="{89EFF755-0688-48A3-BE74-55C8A2062093}" destId="{988A0835-7220-4060-B152-B4F69BF77E03}" srcOrd="14" destOrd="0" presId="urn:microsoft.com/office/officeart/2008/layout/CircleAccentTimeline"/>
    <dgm:cxn modelId="{6D26BF97-BE34-463B-857C-594DFD19F2B9}" type="presParOf" srcId="{89EFF755-0688-48A3-BE74-55C8A2062093}" destId="{713394DE-38A3-48D5-A56E-5FAA5A101906}" srcOrd="15" destOrd="0" presId="urn:microsoft.com/office/officeart/2008/layout/CircleAccentTimeline"/>
    <dgm:cxn modelId="{0CF719D0-E16C-41B8-B5A0-CD2D2AE186E7}" type="presParOf" srcId="{713394DE-38A3-48D5-A56E-5FAA5A101906}" destId="{41C477D7-EE0D-48E3-9331-01D44F7EA762}" srcOrd="0" destOrd="0" presId="urn:microsoft.com/office/officeart/2008/layout/CircleAccentTimeline"/>
    <dgm:cxn modelId="{64253BD3-9566-451A-AC04-2940A96029A3}" type="presParOf" srcId="{713394DE-38A3-48D5-A56E-5FAA5A101906}" destId="{E32EC95C-B2C3-4018-9FF0-4018E59ADCC2}" srcOrd="1" destOrd="0" presId="urn:microsoft.com/office/officeart/2008/layout/CircleAccentTimeline"/>
    <dgm:cxn modelId="{2D01D0D3-034A-446E-B53C-5F198AB77DA1}" type="presParOf" srcId="{713394DE-38A3-48D5-A56E-5FAA5A101906}" destId="{8C46FDA7-3EF1-4EC4-88F3-14021FFBF928}" srcOrd="2" destOrd="0" presId="urn:microsoft.com/office/officeart/2008/layout/CircleAccentTimeline"/>
    <dgm:cxn modelId="{53382D0A-46BE-461B-B88F-CFCFE9F6C848}" type="presParOf" srcId="{89EFF755-0688-48A3-BE74-55C8A2062093}" destId="{6C6871FF-DC71-4277-8754-03FD146953BA}" srcOrd="16" destOrd="0" presId="urn:microsoft.com/office/officeart/2008/layout/CircleAccentTimeline"/>
    <dgm:cxn modelId="{4DDD1AF0-D084-4E2B-8CD5-188679863D76}" type="presParOf" srcId="{89EFF755-0688-48A3-BE74-55C8A2062093}" destId="{774DE5A8-A687-4D96-B16D-F8D66D9327AE}" srcOrd="17" destOrd="0" presId="urn:microsoft.com/office/officeart/2008/layout/CircleAccentTimeline"/>
    <dgm:cxn modelId="{412AFE11-5C2D-4A7C-B9AC-D7082820E5BC}" type="presParOf" srcId="{89EFF755-0688-48A3-BE74-55C8A2062093}" destId="{DFB8259C-3F73-40DC-A101-5F2F199BE5B9}" srcOrd="18" destOrd="0" presId="urn:microsoft.com/office/officeart/2008/layout/CircleAccentTimeline"/>
    <dgm:cxn modelId="{79AB6B16-8038-4983-8970-399DA665DB21}" type="presParOf" srcId="{DFB8259C-3F73-40DC-A101-5F2F199BE5B9}" destId="{469952C1-52C6-47BB-9DE9-7A467E583046}" srcOrd="0" destOrd="0" presId="urn:microsoft.com/office/officeart/2008/layout/CircleAccentTimeline"/>
    <dgm:cxn modelId="{BE46A34C-1034-48A5-9D99-E6124E528B4E}" type="presParOf" srcId="{DFB8259C-3F73-40DC-A101-5F2F199BE5B9}" destId="{BB502BD6-B6A2-46C1-B553-426951B42EFA}" srcOrd="1" destOrd="0" presId="urn:microsoft.com/office/officeart/2008/layout/CircleAccentTimeline"/>
    <dgm:cxn modelId="{11FBE22A-35E1-4C43-8357-C0C7392F7BF3}" type="presParOf" srcId="{DFB8259C-3F73-40DC-A101-5F2F199BE5B9}" destId="{F5FB2C98-A4DD-411C-9EDD-D1478FB80575}" srcOrd="2" destOrd="0" presId="urn:microsoft.com/office/officeart/2008/layout/CircleAccentTimeline"/>
    <dgm:cxn modelId="{A54CF520-3802-45BB-8D2E-D55E45A7C1EB}" type="presParOf" srcId="{89EFF755-0688-48A3-BE74-55C8A2062093}" destId="{29253EB8-93AE-4093-849F-77E2492CEDCF}" srcOrd="19" destOrd="0" presId="urn:microsoft.com/office/officeart/2008/layout/CircleAccentTimeline"/>
    <dgm:cxn modelId="{F39E0DBF-6BD4-424F-BF80-057AB8CDFEC7}" type="presParOf" srcId="{89EFF755-0688-48A3-BE74-55C8A2062093}" destId="{032EE53D-D002-4FD3-9CF0-3E1E98BF4C23}" srcOrd="20" destOrd="0" presId="urn:microsoft.com/office/officeart/2008/layout/CircleAccentTimeline"/>
    <dgm:cxn modelId="{53D917B0-BA4F-4801-814A-D9DAFB1BFC96}" type="presParOf" srcId="{89EFF755-0688-48A3-BE74-55C8A2062093}" destId="{E2BCF4A4-8A48-4B57-8C8E-44D149D1CA04}" srcOrd="21" destOrd="0" presId="urn:microsoft.com/office/officeart/2008/layout/CircleAccentTimeline"/>
    <dgm:cxn modelId="{71E2ED87-6A40-4E5F-8E4F-82FB6EFFA5FA}" type="presParOf" srcId="{89EFF755-0688-48A3-BE74-55C8A2062093}" destId="{D49D0B99-D67E-47B4-8BD1-D9AE6BBD0F0C}" srcOrd="22" destOrd="0" presId="urn:microsoft.com/office/officeart/2008/layout/CircleAccentTimeline"/>
    <dgm:cxn modelId="{FB83843F-B172-4ED2-8CAD-CCA053A7EBE2}" type="presParOf" srcId="{D49D0B99-D67E-47B4-8BD1-D9AE6BBD0F0C}" destId="{5EDB3762-0BE4-40C2-BCD1-0942540E5FA0}" srcOrd="0" destOrd="0" presId="urn:microsoft.com/office/officeart/2008/layout/CircleAccentTimeline"/>
    <dgm:cxn modelId="{C5BDDAF9-5097-41C9-A97A-42E9FD51D349}" type="presParOf" srcId="{D49D0B99-D67E-47B4-8BD1-D9AE6BBD0F0C}" destId="{537BF3E4-AEB8-4A31-B891-289B7B13C53D}" srcOrd="1" destOrd="0" presId="urn:microsoft.com/office/officeart/2008/layout/CircleAccentTimeline"/>
    <dgm:cxn modelId="{4D1CAAA5-AEAB-4780-A396-AF1C11CF1572}" type="presParOf" srcId="{D49D0B99-D67E-47B4-8BD1-D9AE6BBD0F0C}" destId="{EA7476D4-7155-4EF2-8BB0-7C03E59268E0}" srcOrd="2" destOrd="0" presId="urn:microsoft.com/office/officeart/2008/layout/CircleAccentTimeline"/>
    <dgm:cxn modelId="{2960AD80-40F0-4B34-A975-F1940A5988DA}" type="presParOf" srcId="{89EFF755-0688-48A3-BE74-55C8A2062093}" destId="{E8684DC4-F14B-42BA-A8EC-DB9AB8E1BB24}" srcOrd="23" destOrd="0" presId="urn:microsoft.com/office/officeart/2008/layout/CircleAccentTimeline"/>
    <dgm:cxn modelId="{991E3F50-243E-4F91-90CB-CA8FC5765B93}" type="presParOf" srcId="{89EFF755-0688-48A3-BE74-55C8A2062093}" destId="{3A23D11C-5A53-4028-875C-54098EDD0517}" srcOrd="24" destOrd="0" presId="urn:microsoft.com/office/officeart/2008/layout/CircleAccentTimeline"/>
    <dgm:cxn modelId="{8977DD9E-7197-4D84-936E-6451633C8F00}" type="presParOf" srcId="{89EFF755-0688-48A3-BE74-55C8A2062093}" destId="{FDEAA42D-5AE7-4E08-ADE9-500F1DE980D0}" srcOrd="25" destOrd="0" presId="urn:microsoft.com/office/officeart/2008/layout/CircleAccentTimeline"/>
    <dgm:cxn modelId="{937F2934-A537-4D8D-A52A-59F813C4AB54}" type="presParOf" srcId="{89EFF755-0688-48A3-BE74-55C8A2062093}" destId="{232855CF-FBF2-44FF-8D70-77A5EED2AFD3}" srcOrd="26" destOrd="0" presId="urn:microsoft.com/office/officeart/2008/layout/CircleAccentTimeline"/>
    <dgm:cxn modelId="{F1AC68ED-2F29-4CFE-A8F2-7237F55E3EEC}" type="presParOf" srcId="{232855CF-FBF2-44FF-8D70-77A5EED2AFD3}" destId="{3D32A268-DC9F-454B-B083-6BC2A8C652BC}" srcOrd="0" destOrd="0" presId="urn:microsoft.com/office/officeart/2008/layout/CircleAccentTimeline"/>
    <dgm:cxn modelId="{22E7E187-DF13-4AFC-A0D0-8D334C17C2AF}" type="presParOf" srcId="{232855CF-FBF2-44FF-8D70-77A5EED2AFD3}" destId="{9683F01D-11F4-407B-8DFC-82AA94EAC850}" srcOrd="1" destOrd="0" presId="urn:microsoft.com/office/officeart/2008/layout/CircleAccentTimeline"/>
    <dgm:cxn modelId="{FEAADF27-F356-4EAC-9D05-F40964592A40}" type="presParOf" srcId="{232855CF-FBF2-44FF-8D70-77A5EED2AFD3}" destId="{B46F4FA8-AE14-47FC-9ECA-FB661A7FAA41}" srcOrd="2" destOrd="0" presId="urn:microsoft.com/office/officeart/2008/layout/CircleAccentTimeline"/>
    <dgm:cxn modelId="{2EF98E27-9BF4-4627-975D-7F3C320D09A0}" type="presParOf" srcId="{89EFF755-0688-48A3-BE74-55C8A2062093}" destId="{A33FF836-8F4B-4809-AD05-9EFB706697A4}" srcOrd="27" destOrd="0" presId="urn:microsoft.com/office/officeart/2008/layout/CircleAccentTimeline"/>
    <dgm:cxn modelId="{650A2C7D-9A4A-4D38-88AF-469FDDE1F969}" type="presParOf" srcId="{89EFF755-0688-48A3-BE74-55C8A2062093}" destId="{181DD624-9FBF-43EB-96BA-D03D3F08C7A0}" srcOrd="28" destOrd="0" presId="urn:microsoft.com/office/officeart/2008/layout/CircleAccentTimeline"/>
    <dgm:cxn modelId="{38F5C5D1-554C-4006-AEC5-F0AFA0AC23C8}" type="presParOf" srcId="{89EFF755-0688-48A3-BE74-55C8A2062093}" destId="{161B1816-4B1D-4DB1-A910-45B8D8ACBCE9}" srcOrd="29" destOrd="0" presId="urn:microsoft.com/office/officeart/2008/layout/CircleAccentTimeline"/>
    <dgm:cxn modelId="{0B7ED0ED-F298-4501-A30D-64B74DEB5F32}" type="presParOf" srcId="{89EFF755-0688-48A3-BE74-55C8A2062093}" destId="{368E6637-E124-42B5-AC35-40C855F0B0BF}" srcOrd="30" destOrd="0" presId="urn:microsoft.com/office/officeart/2008/layout/CircleAccentTimeline"/>
    <dgm:cxn modelId="{B98AB5FD-439B-47F4-881A-17FAD27233C0}" type="presParOf" srcId="{368E6637-E124-42B5-AC35-40C855F0B0BF}" destId="{44320B40-26AE-4758-B23C-EF0E00B40D9A}" srcOrd="0" destOrd="0" presId="urn:microsoft.com/office/officeart/2008/layout/CircleAccentTimeline"/>
    <dgm:cxn modelId="{8FF5839C-26A3-4034-B5DD-38E474F0369C}" type="presParOf" srcId="{368E6637-E124-42B5-AC35-40C855F0B0BF}" destId="{F39840BE-8D04-4E87-A3A2-F2A465C090E0}" srcOrd="1" destOrd="0" presId="urn:microsoft.com/office/officeart/2008/layout/CircleAccentTimeline"/>
    <dgm:cxn modelId="{F100E82C-56C3-4DFB-B58F-A11306BEB8DB}" type="presParOf" srcId="{368E6637-E124-42B5-AC35-40C855F0B0BF}" destId="{88E9F061-D362-4A26-B0EF-F230EAA740C5}" srcOrd="2" destOrd="0" presId="urn:microsoft.com/office/officeart/2008/layout/CircleAccentTimeline"/>
    <dgm:cxn modelId="{B74B1737-AC7B-4B9C-802A-DDCA4AA79BBA}" type="presParOf" srcId="{89EFF755-0688-48A3-BE74-55C8A2062093}" destId="{F6E21B08-DA18-487D-8552-179721C334BB}" srcOrd="31" destOrd="0" presId="urn:microsoft.com/office/officeart/2008/layout/CircleAccentTimeline"/>
    <dgm:cxn modelId="{F2F906F5-587C-4644-ADF0-7070BAE65F8A}" type="presParOf" srcId="{89EFF755-0688-48A3-BE74-55C8A2062093}" destId="{C28C66FF-C485-4211-890B-8535F98E9DCB}" srcOrd="32" destOrd="0" presId="urn:microsoft.com/office/officeart/2008/layout/CircleAccentTimeline"/>
    <dgm:cxn modelId="{A1E6098B-E050-438B-B62A-FBE8566152B0}" type="presParOf" srcId="{89EFF755-0688-48A3-BE74-55C8A2062093}" destId="{30F9F23C-78DB-4BCB-99F7-B12BF073498F}" srcOrd="33" destOrd="0" presId="urn:microsoft.com/office/officeart/2008/layout/CircleAccentTimeline"/>
    <dgm:cxn modelId="{0CEA9B5E-5F68-4425-99D7-86B8E3E8BB2B}" type="presParOf" srcId="{89EFF755-0688-48A3-BE74-55C8A2062093}" destId="{3B711CF1-AD04-4947-9756-7A394B45369C}" srcOrd="34" destOrd="0" presId="urn:microsoft.com/office/officeart/2008/layout/CircleAccentTimeline"/>
    <dgm:cxn modelId="{D44F84CC-43E8-4C3A-9468-2C659E57B17E}" type="presParOf" srcId="{3B711CF1-AD04-4947-9756-7A394B45369C}" destId="{DC6F47C0-A659-48CF-BCAA-66C5B42C9EDC}" srcOrd="0" destOrd="0" presId="urn:microsoft.com/office/officeart/2008/layout/CircleAccentTimeline"/>
    <dgm:cxn modelId="{4A94ADD2-1B92-47B8-92CB-A432A8B1B7D9}" type="presParOf" srcId="{3B711CF1-AD04-4947-9756-7A394B45369C}" destId="{B29DCB3C-D1EC-453A-B5B2-B67F69276F76}" srcOrd="1" destOrd="0" presId="urn:microsoft.com/office/officeart/2008/layout/CircleAccentTimeline"/>
    <dgm:cxn modelId="{351EA6B5-2517-4484-B65E-A4AD50B4D8CB}" type="presParOf" srcId="{3B711CF1-AD04-4947-9756-7A394B45369C}" destId="{3CADFD29-325C-4912-8389-26147A8D4B5E}" srcOrd="2" destOrd="0" presId="urn:microsoft.com/office/officeart/2008/layout/CircleAccentTimeline"/>
    <dgm:cxn modelId="{D327F206-99FA-4051-B075-E6FC4DF10AB4}" type="presParOf" srcId="{89EFF755-0688-48A3-BE74-55C8A2062093}" destId="{0076DF50-B670-49EE-9651-84DD8C9458B4}" srcOrd="35" destOrd="0" presId="urn:microsoft.com/office/officeart/2008/layout/CircleAccentTimeline"/>
    <dgm:cxn modelId="{7F589C14-38D0-4054-9911-63322973A6F7}" type="presParOf" srcId="{89EFF755-0688-48A3-BE74-55C8A2062093}" destId="{EEC2D9F3-7A1B-43FA-82A2-1A601ED61A58}" srcOrd="36" destOrd="0" presId="urn:microsoft.com/office/officeart/2008/layout/CircleAccentTimeline"/>
    <dgm:cxn modelId="{08E9A2BC-A68D-48C9-A5A8-5CB4327F808F}" type="presParOf" srcId="{89EFF755-0688-48A3-BE74-55C8A2062093}" destId="{53F6134A-15C9-4D56-BABD-FB4B976C116E}" srcOrd="37" destOrd="0" presId="urn:microsoft.com/office/officeart/2008/layout/CircleAccentTimeline"/>
    <dgm:cxn modelId="{491F63DA-AEFE-4947-B0A1-6630C9611219}" type="presParOf" srcId="{53F6134A-15C9-4D56-BABD-FB4B976C116E}" destId="{3B1915BA-B298-4A61-94BB-4D465EEB8DD4}" srcOrd="0" destOrd="0" presId="urn:microsoft.com/office/officeart/2008/layout/CircleAccentTimeline"/>
    <dgm:cxn modelId="{C991F7D5-713B-4868-BA59-28C2619AF8DF}" type="presParOf" srcId="{53F6134A-15C9-4D56-BABD-FB4B976C116E}" destId="{A7A8523F-1236-40ED-BBFD-675C5E9AF139}" srcOrd="1" destOrd="0" presId="urn:microsoft.com/office/officeart/2008/layout/CircleAccentTimeline"/>
    <dgm:cxn modelId="{A43E0FEA-5E5A-45B1-9928-77C558EA238A}" type="presParOf" srcId="{53F6134A-15C9-4D56-BABD-FB4B976C116E}" destId="{15041D68-32B6-4632-9D10-B4D84CA48FD6}" srcOrd="2" destOrd="0" presId="urn:microsoft.com/office/officeart/2008/layout/CircleAccentTimeline"/>
    <dgm:cxn modelId="{37BA6907-2B0C-4105-A128-0E56F637A4BA}" type="presParOf" srcId="{89EFF755-0688-48A3-BE74-55C8A2062093}" destId="{16F08073-8D55-48AA-9CE8-09F08E1917CF}" srcOrd="38" destOrd="0" presId="urn:microsoft.com/office/officeart/2008/layout/CircleAccentTimeline"/>
    <dgm:cxn modelId="{7FD039CB-5DAE-4840-B10E-E4E91C79E30C}" type="presParOf" srcId="{89EFF755-0688-48A3-BE74-55C8A2062093}" destId="{7B27959E-9730-4763-9DF0-33D5A9D38FC0}" srcOrd="39" destOrd="0" presId="urn:microsoft.com/office/officeart/2008/layout/CircleAccentTimeline"/>
    <dgm:cxn modelId="{94B574B8-931D-4683-A1DE-84FE0FAD698F}" type="presParOf" srcId="{89EFF755-0688-48A3-BE74-55C8A2062093}" destId="{10C047E2-AD7C-46A1-B867-DB03CBEE7E94}" srcOrd="40" destOrd="0" presId="urn:microsoft.com/office/officeart/2008/layout/CircleAccentTimeline"/>
    <dgm:cxn modelId="{87AB4CCD-4AA1-4A8B-9905-20F50B1D22B6}" type="presParOf" srcId="{89EFF755-0688-48A3-BE74-55C8A2062093}" destId="{9DEBABC0-E99E-4C08-920A-30F70186B3AA}" srcOrd="41" destOrd="0" presId="urn:microsoft.com/office/officeart/2008/layout/CircleAccentTimeline"/>
    <dgm:cxn modelId="{04AB668E-0904-478B-905F-D0CE3EB74518}" type="presParOf" srcId="{9DEBABC0-E99E-4C08-920A-30F70186B3AA}" destId="{F60EEC1C-01D6-49FE-ADB4-6CE195DED53A}" srcOrd="0" destOrd="0" presId="urn:microsoft.com/office/officeart/2008/layout/CircleAccentTimeline"/>
    <dgm:cxn modelId="{3662F858-158A-4520-8D7D-1DFB3CADA778}" type="presParOf" srcId="{9DEBABC0-E99E-4C08-920A-30F70186B3AA}" destId="{41A64730-3E5B-4180-974B-8D031C72FF38}" srcOrd="1" destOrd="0" presId="urn:microsoft.com/office/officeart/2008/layout/CircleAccentTimeline"/>
    <dgm:cxn modelId="{C636909A-47FC-40CE-B0F4-FD96025EE6C2}" type="presParOf" srcId="{9DEBABC0-E99E-4C08-920A-30F70186B3AA}" destId="{DB00816F-43F5-4955-A144-F7D8C27923B8}" srcOrd="2" destOrd="0" presId="urn:microsoft.com/office/officeart/2008/layout/CircleAccentTimeline"/>
    <dgm:cxn modelId="{5A3DCD8E-683B-4C27-AC77-2B502827C193}" type="presParOf" srcId="{89EFF755-0688-48A3-BE74-55C8A2062093}" destId="{0E6D1E2E-DD4F-4CAD-9C6D-1B35556E4C7C}" srcOrd="42" destOrd="0" presId="urn:microsoft.com/office/officeart/2008/layout/CircleAccentTimeline"/>
    <dgm:cxn modelId="{89A497F1-75C6-45BC-A287-13939D37764C}" type="presParOf" srcId="{89EFF755-0688-48A3-BE74-55C8A2062093}" destId="{3833F534-0022-41EE-AB20-E9F8C5F1615B}" srcOrd="43" destOrd="0" presId="urn:microsoft.com/office/officeart/2008/layout/CircleAccentTimeline"/>
    <dgm:cxn modelId="{A220E698-0507-44B6-8706-1C46619B9342}" type="presParOf" srcId="{89EFF755-0688-48A3-BE74-55C8A2062093}" destId="{9541AF77-9C0B-480D-9121-A4BB34694B54}" srcOrd="44" destOrd="0" presId="urn:microsoft.com/office/officeart/2008/layout/CircleAccentTimeline"/>
    <dgm:cxn modelId="{E67BF648-E948-4BCF-96D7-346CAB800BAC}" type="presParOf" srcId="{89EFF755-0688-48A3-BE74-55C8A2062093}" destId="{D0F4DB61-761F-4AF9-A00B-10DCA68531F1}" srcOrd="45" destOrd="0" presId="urn:microsoft.com/office/officeart/2008/layout/CircleAccentTimeline"/>
    <dgm:cxn modelId="{69650B41-16B9-4439-B1A6-DD164D325305}" type="presParOf" srcId="{D0F4DB61-761F-4AF9-A00B-10DCA68531F1}" destId="{FD27B8E4-470F-4131-89D8-B1022CB12671}" srcOrd="0" destOrd="0" presId="urn:microsoft.com/office/officeart/2008/layout/CircleAccentTimeline"/>
    <dgm:cxn modelId="{860C3713-37CC-498E-BCFE-92B5B7B38CA1}" type="presParOf" srcId="{D0F4DB61-761F-4AF9-A00B-10DCA68531F1}" destId="{CFA90938-D1C8-42E6-9294-E803612918E1}" srcOrd="1" destOrd="0" presId="urn:microsoft.com/office/officeart/2008/layout/CircleAccentTimeline"/>
    <dgm:cxn modelId="{936E7090-CC1E-4AC6-928A-E098460A6349}" type="presParOf" srcId="{D0F4DB61-761F-4AF9-A00B-10DCA68531F1}" destId="{FCA9105E-AF77-49F4-9776-1402FCA4D032}" srcOrd="2" destOrd="0" presId="urn:microsoft.com/office/officeart/2008/layout/CircleAccentTimeline"/>
    <dgm:cxn modelId="{0117B01F-F18E-49E9-8EC5-6E683AA42078}" type="presParOf" srcId="{89EFF755-0688-48A3-BE74-55C8A2062093}" destId="{47425892-27FF-4549-86DE-3C9690D837EE}" srcOrd="46" destOrd="0" presId="urn:microsoft.com/office/officeart/2008/layout/CircleAccentTimeline"/>
    <dgm:cxn modelId="{0EFEBBD1-6819-4650-B4EE-85AC57A77980}" type="presParOf" srcId="{89EFF755-0688-48A3-BE74-55C8A2062093}" destId="{4D451FA5-1A23-471C-AA76-B259098D2AFA}" srcOrd="47" destOrd="0" presId="urn:microsoft.com/office/officeart/2008/layout/CircleAccentTimeline"/>
    <dgm:cxn modelId="{76E7D602-3BFE-40D0-AFBD-D18572DBCD6F}" type="presParOf" srcId="{89EFF755-0688-48A3-BE74-55C8A2062093}" destId="{F7580578-C65F-4EFA-9D61-E05F7CBD1C1D}" srcOrd="48" destOrd="0" presId="urn:microsoft.com/office/officeart/2008/layout/CircleAccentTimeline"/>
    <dgm:cxn modelId="{8D44F86A-E0D9-43FF-B9BE-D4BEDF2BB580}" type="presParOf" srcId="{F7580578-C65F-4EFA-9D61-E05F7CBD1C1D}" destId="{5EE019E3-0006-481B-9D3A-5F5BF551C943}" srcOrd="0" destOrd="0" presId="urn:microsoft.com/office/officeart/2008/layout/CircleAccentTimeline"/>
    <dgm:cxn modelId="{5E10B326-0D0B-4F65-8ABE-C59759057069}" type="presParOf" srcId="{F7580578-C65F-4EFA-9D61-E05F7CBD1C1D}" destId="{8869C024-9F1D-418C-B984-8026387B58A4}" srcOrd="1" destOrd="0" presId="urn:microsoft.com/office/officeart/2008/layout/CircleAccentTimeline"/>
    <dgm:cxn modelId="{8C99458D-B186-486D-9E59-8562D8CC1769}" type="presParOf" srcId="{F7580578-C65F-4EFA-9D61-E05F7CBD1C1D}" destId="{95FB1211-CDD7-488B-8B28-136635A0C82C}" srcOrd="2" destOrd="0" presId="urn:microsoft.com/office/officeart/2008/layout/CircleAccentTimeline"/>
    <dgm:cxn modelId="{45D8D91E-7651-425F-80C3-D5EFE4B4E5D5}" type="presParOf" srcId="{89EFF755-0688-48A3-BE74-55C8A2062093}" destId="{44D4937A-6466-4400-91DE-89DBB2E8E9A8}" srcOrd="49" destOrd="0" presId="urn:microsoft.com/office/officeart/2008/layout/CircleAccentTimeline"/>
    <dgm:cxn modelId="{96FA7219-6FC0-4381-A241-BE3D3CF2E0B2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/>
            <a:t>2004</a:t>
          </a:r>
          <a:endParaRPr lang="pl-PL" dirty="0"/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rgbClr val="808000"/>
        </a:solidFill>
      </dgm:spPr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4">
            <a:lumMod val="75000"/>
          </a:schemeClr>
        </a:solidFill>
      </dgm:spPr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/>
        </a:solidFill>
      </dgm:spPr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/>
        </a:solidFill>
      </dgm:spPr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/>
        </a:solidFill>
      </dgm:spPr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5">
            <a:lumMod val="75000"/>
          </a:schemeClr>
        </a:solidFill>
      </dgm:spPr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/>
        </a:solidFill>
      </dgm:spPr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/>
        </a:solidFill>
      </dgm:spPr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/>
        </a:solidFill>
      </dgm:spPr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/>
        </a:solidFill>
      </dgm:spPr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rgbClr val="666699"/>
        </a:solidFill>
      </dgm:spPr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/>
        </a:solidFill>
      </dgm:spPr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/>
        </a:solidFill>
      </dgm:spPr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5A5690F2-9FD9-4535-94A5-C2FE388DA60D}" type="presOf" srcId="{86220C42-0957-407B-AD25-78D0619153A8}" destId="{B29DCB3C-D1EC-453A-B5B2-B67F69276F76}" srcOrd="0" destOrd="0" presId="urn:microsoft.com/office/officeart/2008/layout/CircleAccentTimeline"/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FF62F86A-7B10-49E5-990B-4A5D3CE48AC2}" type="presOf" srcId="{DE80DD26-CFF5-44C8-9121-C20102F51B7E}" destId="{4DFFA31D-8409-401E-8E08-BD7FB82B10E7}" srcOrd="0" destOrd="0" presId="urn:microsoft.com/office/officeart/2008/layout/CircleAccentTimeline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F5ECF6D1-F2AE-474D-8CA9-7692AD5B41BF}" type="presOf" srcId="{B717C615-9219-41BD-B0D1-6F669494732D}" destId="{F39840BE-8D04-4E87-A3A2-F2A465C090E0}" srcOrd="0" destOrd="0" presId="urn:microsoft.com/office/officeart/2008/layout/CircleAccentTimeline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2188F661-B693-46F0-8B05-744B8E894B43}" type="presOf" srcId="{DB69B998-40BB-4F93-BE7A-1561EC9E084F}" destId="{41A64730-3E5B-4180-974B-8D031C72FF38}" srcOrd="0" destOrd="0" presId="urn:microsoft.com/office/officeart/2008/layout/CircleAccentTimeline"/>
    <dgm:cxn modelId="{4612849F-B68D-4ACE-BE92-646FEA40CE44}" type="presOf" srcId="{7BC5ECA9-72D6-4085-A718-855E3AE68C7A}" destId="{537BF3E4-AEB8-4A31-B891-289B7B13C53D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0F49176C-6314-4955-A361-EDB490F316CD}" type="presOf" srcId="{45B9A5A7-B115-452D-996F-597E8697A8AF}" destId="{9683F01D-11F4-407B-8DFC-82AA94EAC850}" srcOrd="0" destOrd="0" presId="urn:microsoft.com/office/officeart/2008/layout/CircleAccentTimeline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9286A051-1586-438F-847E-6AC741CF3F6D}" type="presOf" srcId="{D4C282F3-E94C-46A4-99EE-52CF0132EA84}" destId="{A7A8523F-1236-40ED-BBFD-675C5E9AF139}" srcOrd="0" destOrd="0" presId="urn:microsoft.com/office/officeart/2008/layout/CircleAccentTimeline"/>
    <dgm:cxn modelId="{1A6DF98A-18F0-4A66-8923-0721BE7705B8}" type="presOf" srcId="{E23A5537-86D3-42B8-A214-BEF082886926}" destId="{C11D2E5A-89CA-47B1-8B79-3D9A642C3EBD}" srcOrd="0" destOrd="0" presId="urn:microsoft.com/office/officeart/2008/layout/CircleAccentTimeline"/>
    <dgm:cxn modelId="{A090A420-7F1E-4050-B4D9-9A8CE3071FC2}" type="presOf" srcId="{A79CEC81-B862-49AB-B3CE-0214A8E36F92}" destId="{E32EC95C-B2C3-4018-9FF0-4018E59ADCC2}" srcOrd="0" destOrd="0" presId="urn:microsoft.com/office/officeart/2008/layout/CircleAccentTimeline"/>
    <dgm:cxn modelId="{153FEF48-9F6A-412A-B4DC-7B361469DC43}" type="presOf" srcId="{CC1549BA-EAEB-4820-BA65-B6EBD23405E5}" destId="{89EFF755-0688-48A3-BE74-55C8A2062093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386B4D95-0125-4B13-9BEA-25BA387A3134}" type="presOf" srcId="{29D5DACE-3A4A-4A31-B3D1-811BF273CD56}" destId="{56EF5265-04D9-49CF-93DA-5CC22CF14C6B}" srcOrd="0" destOrd="0" presId="urn:microsoft.com/office/officeart/2008/layout/CircleAccentTimeline"/>
    <dgm:cxn modelId="{451E72B7-8A8C-421E-BCAC-03D1CCDDCB95}" type="presOf" srcId="{E15291AC-A986-40E0-AD3C-2D5D76E3B9E8}" destId="{24BFE7A7-21EC-48D7-A340-0CEF338B3FCB}" srcOrd="0" destOrd="0" presId="urn:microsoft.com/office/officeart/2008/layout/CircleAccentTimeline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CC5E71C8-D3A2-49D0-A340-2714F909CFFC}" type="presOf" srcId="{BDD01BC1-503F-4ACF-B6C1-D7DB9EE11877}" destId="{BB502BD6-B6A2-46C1-B553-426951B42EFA}" srcOrd="0" destOrd="0" presId="urn:microsoft.com/office/officeart/2008/layout/CircleAccentTimeline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3F12C6D5-9A5C-47EC-AA8A-61C042D32C8B}" type="presOf" srcId="{6C85679F-1B0F-4F0F-9B71-BB1B9AAD3041}" destId="{8869C024-9F1D-418C-B984-8026387B58A4}" srcOrd="0" destOrd="0" presId="urn:microsoft.com/office/officeart/2008/layout/CircleAccentTimeline"/>
    <dgm:cxn modelId="{8A1FAA3E-1DE6-4F9A-A697-6F8338A2E3B3}" type="presOf" srcId="{74752425-9EA8-4DFC-8743-108BD91D770C}" destId="{CFA90938-D1C8-42E6-9294-E803612918E1}" srcOrd="0" destOrd="0" presId="urn:microsoft.com/office/officeart/2008/layout/CircleAccentTimeline"/>
    <dgm:cxn modelId="{00F8B4A5-5B76-41C6-B802-588C70B35D8C}" type="presParOf" srcId="{89EFF755-0688-48A3-BE74-55C8A2062093}" destId="{D14B77BB-836E-4366-A94D-274E017810A7}" srcOrd="0" destOrd="0" presId="urn:microsoft.com/office/officeart/2008/layout/CircleAccentTimeline"/>
    <dgm:cxn modelId="{E84A45D3-65A8-49DC-82D5-57B265AB33D9}" type="presParOf" srcId="{D14B77BB-836E-4366-A94D-274E017810A7}" destId="{A2259ED9-CBCD-4989-AFED-7C0B7FC3745E}" srcOrd="0" destOrd="0" presId="urn:microsoft.com/office/officeart/2008/layout/CircleAccentTimeline"/>
    <dgm:cxn modelId="{41AE2F49-9F1C-4F72-9340-5967594065B0}" type="presParOf" srcId="{D14B77BB-836E-4366-A94D-274E017810A7}" destId="{24BFE7A7-21EC-48D7-A340-0CEF338B3FCB}" srcOrd="1" destOrd="0" presId="urn:microsoft.com/office/officeart/2008/layout/CircleAccentTimeline"/>
    <dgm:cxn modelId="{8B9B0BBC-5173-4127-8016-FFE6EC2677B3}" type="presParOf" srcId="{D14B77BB-836E-4366-A94D-274E017810A7}" destId="{768C1CA5-39EE-421A-87E0-F9F0EBCED140}" srcOrd="2" destOrd="0" presId="urn:microsoft.com/office/officeart/2008/layout/CircleAccentTimeline"/>
    <dgm:cxn modelId="{0C3855EE-C622-4A27-BCE3-8A80E806DE53}" type="presParOf" srcId="{89EFF755-0688-48A3-BE74-55C8A2062093}" destId="{8AA6D8A8-0238-4065-9E61-6B8DAC56F64E}" srcOrd="1" destOrd="0" presId="urn:microsoft.com/office/officeart/2008/layout/CircleAccentTimeline"/>
    <dgm:cxn modelId="{5DA42807-5B2F-4282-B0F6-F0AFC72E4457}" type="presParOf" srcId="{89EFF755-0688-48A3-BE74-55C8A2062093}" destId="{05F9A42B-6E26-4448-A6E9-C8E7E58A1BA4}" srcOrd="2" destOrd="0" presId="urn:microsoft.com/office/officeart/2008/layout/CircleAccentTimeline"/>
    <dgm:cxn modelId="{9D2AF568-BD0D-498E-A58C-74EC58FBAD6A}" type="presParOf" srcId="{89EFF755-0688-48A3-BE74-55C8A2062093}" destId="{8EE695A2-526C-4EDB-8730-0A6E912819B0}" srcOrd="3" destOrd="0" presId="urn:microsoft.com/office/officeart/2008/layout/CircleAccentTimeline"/>
    <dgm:cxn modelId="{71E3804D-D886-470C-9CAE-F4954D5A87C5}" type="presParOf" srcId="{8EE695A2-526C-4EDB-8730-0A6E912819B0}" destId="{F4FA192F-1C27-438C-A9D2-AF28313ED48D}" srcOrd="0" destOrd="0" presId="urn:microsoft.com/office/officeart/2008/layout/CircleAccentTimeline"/>
    <dgm:cxn modelId="{9D8F6C69-EE0E-41B8-8A82-292204900987}" type="presParOf" srcId="{8EE695A2-526C-4EDB-8730-0A6E912819B0}" destId="{56EF5265-04D9-49CF-93DA-5CC22CF14C6B}" srcOrd="1" destOrd="0" presId="urn:microsoft.com/office/officeart/2008/layout/CircleAccentTimeline"/>
    <dgm:cxn modelId="{91A60FA6-7862-4AFA-9AA1-898B34AB2AD5}" type="presParOf" srcId="{8EE695A2-526C-4EDB-8730-0A6E912819B0}" destId="{B652B110-6358-432F-BFE0-C057DF5589E6}" srcOrd="2" destOrd="0" presId="urn:microsoft.com/office/officeart/2008/layout/CircleAccentTimeline"/>
    <dgm:cxn modelId="{B8BEAD8C-EBCC-41F5-8FD6-8BF4504CD241}" type="presParOf" srcId="{89EFF755-0688-48A3-BE74-55C8A2062093}" destId="{659DEB0E-3364-4BEC-8C9B-D0A5A0C687BC}" srcOrd="4" destOrd="0" presId="urn:microsoft.com/office/officeart/2008/layout/CircleAccentTimeline"/>
    <dgm:cxn modelId="{825D9E59-9965-40BF-86C2-3EC71F67340E}" type="presParOf" srcId="{89EFF755-0688-48A3-BE74-55C8A2062093}" destId="{F2A4630D-6ED1-4755-A21F-5206FCD43BF2}" srcOrd="5" destOrd="0" presId="urn:microsoft.com/office/officeart/2008/layout/CircleAccentTimeline"/>
    <dgm:cxn modelId="{1E375D3F-3A0B-4ED6-ABDC-FB0FFF87B88D}" type="presParOf" srcId="{89EFF755-0688-48A3-BE74-55C8A2062093}" destId="{C17E09C3-EA1F-4119-B9B0-12C5F3425ABE}" srcOrd="6" destOrd="0" presId="urn:microsoft.com/office/officeart/2008/layout/CircleAccentTimeline"/>
    <dgm:cxn modelId="{430F450C-4166-4EDA-9FD6-AA66018D9958}" type="presParOf" srcId="{89EFF755-0688-48A3-BE74-55C8A2062093}" destId="{BCA12D54-0A9E-4487-8720-D6849E5FB990}" srcOrd="7" destOrd="0" presId="urn:microsoft.com/office/officeart/2008/layout/CircleAccentTimeline"/>
    <dgm:cxn modelId="{49DDD00E-4223-443F-9D37-6269C7745ED6}" type="presParOf" srcId="{BCA12D54-0A9E-4487-8720-D6849E5FB990}" destId="{32CF6A8A-3CDE-4DD8-853C-42D1DB9B9E32}" srcOrd="0" destOrd="0" presId="urn:microsoft.com/office/officeart/2008/layout/CircleAccentTimeline"/>
    <dgm:cxn modelId="{297004FE-04A1-4861-912A-C474D3EA617C}" type="presParOf" srcId="{BCA12D54-0A9E-4487-8720-D6849E5FB990}" destId="{C11D2E5A-89CA-47B1-8B79-3D9A642C3EBD}" srcOrd="1" destOrd="0" presId="urn:microsoft.com/office/officeart/2008/layout/CircleAccentTimeline"/>
    <dgm:cxn modelId="{92EB4B88-8669-4BE2-9D4E-FC8AFE16E787}" type="presParOf" srcId="{BCA12D54-0A9E-4487-8720-D6849E5FB990}" destId="{61D70A06-5DC3-4742-953D-CD08ED74217F}" srcOrd="2" destOrd="0" presId="urn:microsoft.com/office/officeart/2008/layout/CircleAccentTimeline"/>
    <dgm:cxn modelId="{01BBF8BC-6A39-420E-A7C1-F7BFCA527FDA}" type="presParOf" srcId="{89EFF755-0688-48A3-BE74-55C8A2062093}" destId="{8A8EB392-57A2-4187-9D11-EA625FAB7528}" srcOrd="8" destOrd="0" presId="urn:microsoft.com/office/officeart/2008/layout/CircleAccentTimeline"/>
    <dgm:cxn modelId="{89468C68-74FC-48E4-B827-477055CF5A84}" type="presParOf" srcId="{89EFF755-0688-48A3-BE74-55C8A2062093}" destId="{01EEC220-5806-4E63-907A-A6FDD9329C02}" srcOrd="9" destOrd="0" presId="urn:microsoft.com/office/officeart/2008/layout/CircleAccentTimeline"/>
    <dgm:cxn modelId="{8BBFD61D-55B0-4653-B4D3-10E1D62E4BD5}" type="presParOf" srcId="{89EFF755-0688-48A3-BE74-55C8A2062093}" destId="{1388C6B7-44A6-4A25-B190-B4A12EC0BECA}" srcOrd="10" destOrd="0" presId="urn:microsoft.com/office/officeart/2008/layout/CircleAccentTimeline"/>
    <dgm:cxn modelId="{FDF8C487-C89F-440F-BDC6-EA36EF1E470F}" type="presParOf" srcId="{89EFF755-0688-48A3-BE74-55C8A2062093}" destId="{A3B5460D-DA22-4DA5-826F-28C1A4BD5220}" srcOrd="11" destOrd="0" presId="urn:microsoft.com/office/officeart/2008/layout/CircleAccentTimeline"/>
    <dgm:cxn modelId="{13278F16-CAF0-4289-B8B7-74904299541B}" type="presParOf" srcId="{A3B5460D-DA22-4DA5-826F-28C1A4BD5220}" destId="{0808C689-9D76-452C-8EA8-4CEB2CF11680}" srcOrd="0" destOrd="0" presId="urn:microsoft.com/office/officeart/2008/layout/CircleAccentTimeline"/>
    <dgm:cxn modelId="{EF8691C8-ACA9-4BFE-BC4B-5D0425CF5141}" type="presParOf" srcId="{A3B5460D-DA22-4DA5-826F-28C1A4BD5220}" destId="{4DFFA31D-8409-401E-8E08-BD7FB82B10E7}" srcOrd="1" destOrd="0" presId="urn:microsoft.com/office/officeart/2008/layout/CircleAccentTimeline"/>
    <dgm:cxn modelId="{6976515D-B0D1-4F62-A058-23DA4801456E}" type="presParOf" srcId="{A3B5460D-DA22-4DA5-826F-28C1A4BD5220}" destId="{3E159328-A6CB-4F8E-9980-4F5DD016E66C}" srcOrd="2" destOrd="0" presId="urn:microsoft.com/office/officeart/2008/layout/CircleAccentTimeline"/>
    <dgm:cxn modelId="{AAAD074F-72ED-45AC-8535-3A43CD5F22A4}" type="presParOf" srcId="{89EFF755-0688-48A3-BE74-55C8A2062093}" destId="{3BAC8EAB-1A5B-4BF2-9E54-ECEC82C8DF43}" srcOrd="12" destOrd="0" presId="urn:microsoft.com/office/officeart/2008/layout/CircleAccentTimeline"/>
    <dgm:cxn modelId="{9CAE77D5-5BC8-42EA-BC87-B26823BFC922}" type="presParOf" srcId="{89EFF755-0688-48A3-BE74-55C8A2062093}" destId="{71B6C674-2622-45F5-ACDA-ECE087FD7266}" srcOrd="13" destOrd="0" presId="urn:microsoft.com/office/officeart/2008/layout/CircleAccentTimeline"/>
    <dgm:cxn modelId="{D4D20354-E755-45CA-B743-9B61A7F9A07A}" type="presParOf" srcId="{89EFF755-0688-48A3-BE74-55C8A2062093}" destId="{988A0835-7220-4060-B152-B4F69BF77E03}" srcOrd="14" destOrd="0" presId="urn:microsoft.com/office/officeart/2008/layout/CircleAccentTimeline"/>
    <dgm:cxn modelId="{B8DCD6EE-937B-4021-BFE7-6CD97815D110}" type="presParOf" srcId="{89EFF755-0688-48A3-BE74-55C8A2062093}" destId="{713394DE-38A3-48D5-A56E-5FAA5A101906}" srcOrd="15" destOrd="0" presId="urn:microsoft.com/office/officeart/2008/layout/CircleAccentTimeline"/>
    <dgm:cxn modelId="{01DBF888-F559-4EB3-84E5-5E8F21626FB4}" type="presParOf" srcId="{713394DE-38A3-48D5-A56E-5FAA5A101906}" destId="{41C477D7-EE0D-48E3-9331-01D44F7EA762}" srcOrd="0" destOrd="0" presId="urn:microsoft.com/office/officeart/2008/layout/CircleAccentTimeline"/>
    <dgm:cxn modelId="{1E94E88E-B116-401E-A05D-D2C7A9C677C8}" type="presParOf" srcId="{713394DE-38A3-48D5-A56E-5FAA5A101906}" destId="{E32EC95C-B2C3-4018-9FF0-4018E59ADCC2}" srcOrd="1" destOrd="0" presId="urn:microsoft.com/office/officeart/2008/layout/CircleAccentTimeline"/>
    <dgm:cxn modelId="{70EA8358-D1F5-4402-8D11-2AA2182C179A}" type="presParOf" srcId="{713394DE-38A3-48D5-A56E-5FAA5A101906}" destId="{8C46FDA7-3EF1-4EC4-88F3-14021FFBF928}" srcOrd="2" destOrd="0" presId="urn:microsoft.com/office/officeart/2008/layout/CircleAccentTimeline"/>
    <dgm:cxn modelId="{891865AC-279D-41A7-B4CC-2F6FFB4A4C3B}" type="presParOf" srcId="{89EFF755-0688-48A3-BE74-55C8A2062093}" destId="{6C6871FF-DC71-4277-8754-03FD146953BA}" srcOrd="16" destOrd="0" presId="urn:microsoft.com/office/officeart/2008/layout/CircleAccentTimeline"/>
    <dgm:cxn modelId="{7C3D0DCE-ECD2-4985-9339-21197AFBF69F}" type="presParOf" srcId="{89EFF755-0688-48A3-BE74-55C8A2062093}" destId="{774DE5A8-A687-4D96-B16D-F8D66D9327AE}" srcOrd="17" destOrd="0" presId="urn:microsoft.com/office/officeart/2008/layout/CircleAccentTimeline"/>
    <dgm:cxn modelId="{BE067353-6DCB-436F-9605-2A24DE7930AD}" type="presParOf" srcId="{89EFF755-0688-48A3-BE74-55C8A2062093}" destId="{DFB8259C-3F73-40DC-A101-5F2F199BE5B9}" srcOrd="18" destOrd="0" presId="urn:microsoft.com/office/officeart/2008/layout/CircleAccentTimeline"/>
    <dgm:cxn modelId="{E7C6650D-A7C4-4F6A-8545-398D8F9CFAC2}" type="presParOf" srcId="{DFB8259C-3F73-40DC-A101-5F2F199BE5B9}" destId="{469952C1-52C6-47BB-9DE9-7A467E583046}" srcOrd="0" destOrd="0" presId="urn:microsoft.com/office/officeart/2008/layout/CircleAccentTimeline"/>
    <dgm:cxn modelId="{2923AC78-39B4-4C46-84AA-D954D94B0378}" type="presParOf" srcId="{DFB8259C-3F73-40DC-A101-5F2F199BE5B9}" destId="{BB502BD6-B6A2-46C1-B553-426951B42EFA}" srcOrd="1" destOrd="0" presId="urn:microsoft.com/office/officeart/2008/layout/CircleAccentTimeline"/>
    <dgm:cxn modelId="{31A0D62E-5D88-4601-9072-174808F6959F}" type="presParOf" srcId="{DFB8259C-3F73-40DC-A101-5F2F199BE5B9}" destId="{F5FB2C98-A4DD-411C-9EDD-D1478FB80575}" srcOrd="2" destOrd="0" presId="urn:microsoft.com/office/officeart/2008/layout/CircleAccentTimeline"/>
    <dgm:cxn modelId="{86127496-C435-4028-A6A2-5F0460A16086}" type="presParOf" srcId="{89EFF755-0688-48A3-BE74-55C8A2062093}" destId="{29253EB8-93AE-4093-849F-77E2492CEDCF}" srcOrd="19" destOrd="0" presId="urn:microsoft.com/office/officeart/2008/layout/CircleAccentTimeline"/>
    <dgm:cxn modelId="{4B589E7E-4938-4D16-A811-0CFEB350B070}" type="presParOf" srcId="{89EFF755-0688-48A3-BE74-55C8A2062093}" destId="{032EE53D-D002-4FD3-9CF0-3E1E98BF4C23}" srcOrd="20" destOrd="0" presId="urn:microsoft.com/office/officeart/2008/layout/CircleAccentTimeline"/>
    <dgm:cxn modelId="{A3BE8016-69B6-4FF3-8DB9-579FF1CFE452}" type="presParOf" srcId="{89EFF755-0688-48A3-BE74-55C8A2062093}" destId="{E2BCF4A4-8A48-4B57-8C8E-44D149D1CA04}" srcOrd="21" destOrd="0" presId="urn:microsoft.com/office/officeart/2008/layout/CircleAccentTimeline"/>
    <dgm:cxn modelId="{F3A5FC42-7377-4E5A-8F79-F1C914758A04}" type="presParOf" srcId="{89EFF755-0688-48A3-BE74-55C8A2062093}" destId="{D49D0B99-D67E-47B4-8BD1-D9AE6BBD0F0C}" srcOrd="22" destOrd="0" presId="urn:microsoft.com/office/officeart/2008/layout/CircleAccentTimeline"/>
    <dgm:cxn modelId="{9157AD8A-2A27-446E-80E4-760141FE976E}" type="presParOf" srcId="{D49D0B99-D67E-47B4-8BD1-D9AE6BBD0F0C}" destId="{5EDB3762-0BE4-40C2-BCD1-0942540E5FA0}" srcOrd="0" destOrd="0" presId="urn:microsoft.com/office/officeart/2008/layout/CircleAccentTimeline"/>
    <dgm:cxn modelId="{A379D098-06FC-43AA-AAF2-4B1401023633}" type="presParOf" srcId="{D49D0B99-D67E-47B4-8BD1-D9AE6BBD0F0C}" destId="{537BF3E4-AEB8-4A31-B891-289B7B13C53D}" srcOrd="1" destOrd="0" presId="urn:microsoft.com/office/officeart/2008/layout/CircleAccentTimeline"/>
    <dgm:cxn modelId="{DEBD89CD-788A-4130-ACA6-77DE99BA1AFE}" type="presParOf" srcId="{D49D0B99-D67E-47B4-8BD1-D9AE6BBD0F0C}" destId="{EA7476D4-7155-4EF2-8BB0-7C03E59268E0}" srcOrd="2" destOrd="0" presId="urn:microsoft.com/office/officeart/2008/layout/CircleAccentTimeline"/>
    <dgm:cxn modelId="{0AD31462-28EF-4606-B18B-DD81CD2C8351}" type="presParOf" srcId="{89EFF755-0688-48A3-BE74-55C8A2062093}" destId="{E8684DC4-F14B-42BA-A8EC-DB9AB8E1BB24}" srcOrd="23" destOrd="0" presId="urn:microsoft.com/office/officeart/2008/layout/CircleAccentTimeline"/>
    <dgm:cxn modelId="{F4C30B5B-9F89-4C74-868C-84AAB3A45F21}" type="presParOf" srcId="{89EFF755-0688-48A3-BE74-55C8A2062093}" destId="{3A23D11C-5A53-4028-875C-54098EDD0517}" srcOrd="24" destOrd="0" presId="urn:microsoft.com/office/officeart/2008/layout/CircleAccentTimeline"/>
    <dgm:cxn modelId="{A2BAD23D-3F59-4F54-9FF5-76BE0031E379}" type="presParOf" srcId="{89EFF755-0688-48A3-BE74-55C8A2062093}" destId="{FDEAA42D-5AE7-4E08-ADE9-500F1DE980D0}" srcOrd="25" destOrd="0" presId="urn:microsoft.com/office/officeart/2008/layout/CircleAccentTimeline"/>
    <dgm:cxn modelId="{FD0C2EEB-6490-418E-9914-C17783E67AD1}" type="presParOf" srcId="{89EFF755-0688-48A3-BE74-55C8A2062093}" destId="{232855CF-FBF2-44FF-8D70-77A5EED2AFD3}" srcOrd="26" destOrd="0" presId="urn:microsoft.com/office/officeart/2008/layout/CircleAccentTimeline"/>
    <dgm:cxn modelId="{7C8E159B-9669-4215-AC46-28073347A205}" type="presParOf" srcId="{232855CF-FBF2-44FF-8D70-77A5EED2AFD3}" destId="{3D32A268-DC9F-454B-B083-6BC2A8C652BC}" srcOrd="0" destOrd="0" presId="urn:microsoft.com/office/officeart/2008/layout/CircleAccentTimeline"/>
    <dgm:cxn modelId="{98BA2D5B-758B-467F-A055-425FEF16DDD6}" type="presParOf" srcId="{232855CF-FBF2-44FF-8D70-77A5EED2AFD3}" destId="{9683F01D-11F4-407B-8DFC-82AA94EAC850}" srcOrd="1" destOrd="0" presId="urn:microsoft.com/office/officeart/2008/layout/CircleAccentTimeline"/>
    <dgm:cxn modelId="{59E7B6E5-90FC-42D6-8C85-26CEA95D9D28}" type="presParOf" srcId="{232855CF-FBF2-44FF-8D70-77A5EED2AFD3}" destId="{B46F4FA8-AE14-47FC-9ECA-FB661A7FAA41}" srcOrd="2" destOrd="0" presId="urn:microsoft.com/office/officeart/2008/layout/CircleAccentTimeline"/>
    <dgm:cxn modelId="{6B9123D2-E8F5-413A-B406-EB324F553C10}" type="presParOf" srcId="{89EFF755-0688-48A3-BE74-55C8A2062093}" destId="{A33FF836-8F4B-4809-AD05-9EFB706697A4}" srcOrd="27" destOrd="0" presId="urn:microsoft.com/office/officeart/2008/layout/CircleAccentTimeline"/>
    <dgm:cxn modelId="{FC12BE97-DCC4-4C83-8CD4-3A26F506327C}" type="presParOf" srcId="{89EFF755-0688-48A3-BE74-55C8A2062093}" destId="{181DD624-9FBF-43EB-96BA-D03D3F08C7A0}" srcOrd="28" destOrd="0" presId="urn:microsoft.com/office/officeart/2008/layout/CircleAccentTimeline"/>
    <dgm:cxn modelId="{D8B0E544-C204-4F65-A14D-BFE75A5F4176}" type="presParOf" srcId="{89EFF755-0688-48A3-BE74-55C8A2062093}" destId="{161B1816-4B1D-4DB1-A910-45B8D8ACBCE9}" srcOrd="29" destOrd="0" presId="urn:microsoft.com/office/officeart/2008/layout/CircleAccentTimeline"/>
    <dgm:cxn modelId="{A10477E7-064D-4783-8CC9-6C0B926FA35A}" type="presParOf" srcId="{89EFF755-0688-48A3-BE74-55C8A2062093}" destId="{368E6637-E124-42B5-AC35-40C855F0B0BF}" srcOrd="30" destOrd="0" presId="urn:microsoft.com/office/officeart/2008/layout/CircleAccentTimeline"/>
    <dgm:cxn modelId="{BD399CAD-8F88-4DC9-A5D6-C191D68B2907}" type="presParOf" srcId="{368E6637-E124-42B5-AC35-40C855F0B0BF}" destId="{44320B40-26AE-4758-B23C-EF0E00B40D9A}" srcOrd="0" destOrd="0" presId="urn:microsoft.com/office/officeart/2008/layout/CircleAccentTimeline"/>
    <dgm:cxn modelId="{C7236A80-76C8-4ADB-A088-3577FCD3DBEB}" type="presParOf" srcId="{368E6637-E124-42B5-AC35-40C855F0B0BF}" destId="{F39840BE-8D04-4E87-A3A2-F2A465C090E0}" srcOrd="1" destOrd="0" presId="urn:microsoft.com/office/officeart/2008/layout/CircleAccentTimeline"/>
    <dgm:cxn modelId="{1835D02E-769A-449F-9A45-685EED97D5E4}" type="presParOf" srcId="{368E6637-E124-42B5-AC35-40C855F0B0BF}" destId="{88E9F061-D362-4A26-B0EF-F230EAA740C5}" srcOrd="2" destOrd="0" presId="urn:microsoft.com/office/officeart/2008/layout/CircleAccentTimeline"/>
    <dgm:cxn modelId="{E5D9F55E-5945-447A-A380-7890BCFB2A60}" type="presParOf" srcId="{89EFF755-0688-48A3-BE74-55C8A2062093}" destId="{F6E21B08-DA18-487D-8552-179721C334BB}" srcOrd="31" destOrd="0" presId="urn:microsoft.com/office/officeart/2008/layout/CircleAccentTimeline"/>
    <dgm:cxn modelId="{8BAC2C7F-CD3C-46CF-ACFD-5494BE0FD778}" type="presParOf" srcId="{89EFF755-0688-48A3-BE74-55C8A2062093}" destId="{C28C66FF-C485-4211-890B-8535F98E9DCB}" srcOrd="32" destOrd="0" presId="urn:microsoft.com/office/officeart/2008/layout/CircleAccentTimeline"/>
    <dgm:cxn modelId="{F9C2CDCF-9B38-4FDA-9DAC-A5C541FD6D0F}" type="presParOf" srcId="{89EFF755-0688-48A3-BE74-55C8A2062093}" destId="{30F9F23C-78DB-4BCB-99F7-B12BF073498F}" srcOrd="33" destOrd="0" presId="urn:microsoft.com/office/officeart/2008/layout/CircleAccentTimeline"/>
    <dgm:cxn modelId="{7E9231A3-3451-4223-A2FF-B592D095B36C}" type="presParOf" srcId="{89EFF755-0688-48A3-BE74-55C8A2062093}" destId="{3B711CF1-AD04-4947-9756-7A394B45369C}" srcOrd="34" destOrd="0" presId="urn:microsoft.com/office/officeart/2008/layout/CircleAccentTimeline"/>
    <dgm:cxn modelId="{3793B49C-CDE6-41B1-A1E3-3E829BDC5B23}" type="presParOf" srcId="{3B711CF1-AD04-4947-9756-7A394B45369C}" destId="{DC6F47C0-A659-48CF-BCAA-66C5B42C9EDC}" srcOrd="0" destOrd="0" presId="urn:microsoft.com/office/officeart/2008/layout/CircleAccentTimeline"/>
    <dgm:cxn modelId="{F02AEC3A-DF33-4D70-A506-61381FD46DE5}" type="presParOf" srcId="{3B711CF1-AD04-4947-9756-7A394B45369C}" destId="{B29DCB3C-D1EC-453A-B5B2-B67F69276F76}" srcOrd="1" destOrd="0" presId="urn:microsoft.com/office/officeart/2008/layout/CircleAccentTimeline"/>
    <dgm:cxn modelId="{8A17B048-EA89-4211-A5DE-3C11C381BF38}" type="presParOf" srcId="{3B711CF1-AD04-4947-9756-7A394B45369C}" destId="{3CADFD29-325C-4912-8389-26147A8D4B5E}" srcOrd="2" destOrd="0" presId="urn:microsoft.com/office/officeart/2008/layout/CircleAccentTimeline"/>
    <dgm:cxn modelId="{3DD19DA4-F963-4809-810E-E719EA5A40C5}" type="presParOf" srcId="{89EFF755-0688-48A3-BE74-55C8A2062093}" destId="{0076DF50-B670-49EE-9651-84DD8C9458B4}" srcOrd="35" destOrd="0" presId="urn:microsoft.com/office/officeart/2008/layout/CircleAccentTimeline"/>
    <dgm:cxn modelId="{F11027A2-1867-48A6-9BF3-68F3FAC4EE03}" type="presParOf" srcId="{89EFF755-0688-48A3-BE74-55C8A2062093}" destId="{EEC2D9F3-7A1B-43FA-82A2-1A601ED61A58}" srcOrd="36" destOrd="0" presId="urn:microsoft.com/office/officeart/2008/layout/CircleAccentTimeline"/>
    <dgm:cxn modelId="{6BBDC4A0-B510-4690-9321-DC53AA705A87}" type="presParOf" srcId="{89EFF755-0688-48A3-BE74-55C8A2062093}" destId="{53F6134A-15C9-4D56-BABD-FB4B976C116E}" srcOrd="37" destOrd="0" presId="urn:microsoft.com/office/officeart/2008/layout/CircleAccentTimeline"/>
    <dgm:cxn modelId="{194D9247-9A55-44B7-B54C-9F8C2FF0716E}" type="presParOf" srcId="{53F6134A-15C9-4D56-BABD-FB4B976C116E}" destId="{3B1915BA-B298-4A61-94BB-4D465EEB8DD4}" srcOrd="0" destOrd="0" presId="urn:microsoft.com/office/officeart/2008/layout/CircleAccentTimeline"/>
    <dgm:cxn modelId="{55ECA291-AC3A-4D63-9364-24F52A81B8BF}" type="presParOf" srcId="{53F6134A-15C9-4D56-BABD-FB4B976C116E}" destId="{A7A8523F-1236-40ED-BBFD-675C5E9AF139}" srcOrd="1" destOrd="0" presId="urn:microsoft.com/office/officeart/2008/layout/CircleAccentTimeline"/>
    <dgm:cxn modelId="{84272767-2AD8-4D9E-B3CD-8BA677F61210}" type="presParOf" srcId="{53F6134A-15C9-4D56-BABD-FB4B976C116E}" destId="{15041D68-32B6-4632-9D10-B4D84CA48FD6}" srcOrd="2" destOrd="0" presId="urn:microsoft.com/office/officeart/2008/layout/CircleAccentTimeline"/>
    <dgm:cxn modelId="{29150303-399D-4518-9233-EF3EC932EFC7}" type="presParOf" srcId="{89EFF755-0688-48A3-BE74-55C8A2062093}" destId="{16F08073-8D55-48AA-9CE8-09F08E1917CF}" srcOrd="38" destOrd="0" presId="urn:microsoft.com/office/officeart/2008/layout/CircleAccentTimeline"/>
    <dgm:cxn modelId="{CA6D7C79-E974-425D-B4D8-529EF73D91FC}" type="presParOf" srcId="{89EFF755-0688-48A3-BE74-55C8A2062093}" destId="{7B27959E-9730-4763-9DF0-33D5A9D38FC0}" srcOrd="39" destOrd="0" presId="urn:microsoft.com/office/officeart/2008/layout/CircleAccentTimeline"/>
    <dgm:cxn modelId="{022C358D-AB78-4E1F-9C2A-E6E1D754D6F0}" type="presParOf" srcId="{89EFF755-0688-48A3-BE74-55C8A2062093}" destId="{10C047E2-AD7C-46A1-B867-DB03CBEE7E94}" srcOrd="40" destOrd="0" presId="urn:microsoft.com/office/officeart/2008/layout/CircleAccentTimeline"/>
    <dgm:cxn modelId="{1DB6D787-2D97-4D67-8780-DE66AA9906D5}" type="presParOf" srcId="{89EFF755-0688-48A3-BE74-55C8A2062093}" destId="{9DEBABC0-E99E-4C08-920A-30F70186B3AA}" srcOrd="41" destOrd="0" presId="urn:microsoft.com/office/officeart/2008/layout/CircleAccentTimeline"/>
    <dgm:cxn modelId="{557BAA0F-5D17-4C85-9143-A6097BDF1F26}" type="presParOf" srcId="{9DEBABC0-E99E-4C08-920A-30F70186B3AA}" destId="{F60EEC1C-01D6-49FE-ADB4-6CE195DED53A}" srcOrd="0" destOrd="0" presId="urn:microsoft.com/office/officeart/2008/layout/CircleAccentTimeline"/>
    <dgm:cxn modelId="{3C1B5FBF-1840-4583-8616-EA67D16CD5C8}" type="presParOf" srcId="{9DEBABC0-E99E-4C08-920A-30F70186B3AA}" destId="{41A64730-3E5B-4180-974B-8D031C72FF38}" srcOrd="1" destOrd="0" presId="urn:microsoft.com/office/officeart/2008/layout/CircleAccentTimeline"/>
    <dgm:cxn modelId="{B67B2634-46A9-4D60-98AF-7F686CBFEDA8}" type="presParOf" srcId="{9DEBABC0-E99E-4C08-920A-30F70186B3AA}" destId="{DB00816F-43F5-4955-A144-F7D8C27923B8}" srcOrd="2" destOrd="0" presId="urn:microsoft.com/office/officeart/2008/layout/CircleAccentTimeline"/>
    <dgm:cxn modelId="{E736C8A9-78D9-418E-943C-45CA128513F8}" type="presParOf" srcId="{89EFF755-0688-48A3-BE74-55C8A2062093}" destId="{0E6D1E2E-DD4F-4CAD-9C6D-1B35556E4C7C}" srcOrd="42" destOrd="0" presId="urn:microsoft.com/office/officeart/2008/layout/CircleAccentTimeline"/>
    <dgm:cxn modelId="{C39D3D8E-AEA9-412E-9DE7-048A5BF6EA78}" type="presParOf" srcId="{89EFF755-0688-48A3-BE74-55C8A2062093}" destId="{3833F534-0022-41EE-AB20-E9F8C5F1615B}" srcOrd="43" destOrd="0" presId="urn:microsoft.com/office/officeart/2008/layout/CircleAccentTimeline"/>
    <dgm:cxn modelId="{007BB3AC-5EC1-4B14-A8A2-3386354FCBE9}" type="presParOf" srcId="{89EFF755-0688-48A3-BE74-55C8A2062093}" destId="{9541AF77-9C0B-480D-9121-A4BB34694B54}" srcOrd="44" destOrd="0" presId="urn:microsoft.com/office/officeart/2008/layout/CircleAccentTimeline"/>
    <dgm:cxn modelId="{4F6B6997-B465-4C38-9226-4F8665AC55DA}" type="presParOf" srcId="{89EFF755-0688-48A3-BE74-55C8A2062093}" destId="{D0F4DB61-761F-4AF9-A00B-10DCA68531F1}" srcOrd="45" destOrd="0" presId="urn:microsoft.com/office/officeart/2008/layout/CircleAccentTimeline"/>
    <dgm:cxn modelId="{EB0922F6-CF65-4B1B-B7E2-C12AE11B335B}" type="presParOf" srcId="{D0F4DB61-761F-4AF9-A00B-10DCA68531F1}" destId="{FD27B8E4-470F-4131-89D8-B1022CB12671}" srcOrd="0" destOrd="0" presId="urn:microsoft.com/office/officeart/2008/layout/CircleAccentTimeline"/>
    <dgm:cxn modelId="{71B8E92E-A801-4355-85DC-48E4330A2074}" type="presParOf" srcId="{D0F4DB61-761F-4AF9-A00B-10DCA68531F1}" destId="{CFA90938-D1C8-42E6-9294-E803612918E1}" srcOrd="1" destOrd="0" presId="urn:microsoft.com/office/officeart/2008/layout/CircleAccentTimeline"/>
    <dgm:cxn modelId="{BB53FA71-EE35-425F-981C-57115CA22D77}" type="presParOf" srcId="{D0F4DB61-761F-4AF9-A00B-10DCA68531F1}" destId="{FCA9105E-AF77-49F4-9776-1402FCA4D032}" srcOrd="2" destOrd="0" presId="urn:microsoft.com/office/officeart/2008/layout/CircleAccentTimeline"/>
    <dgm:cxn modelId="{3BFB89E6-4462-42D3-8848-2F91283F0012}" type="presParOf" srcId="{89EFF755-0688-48A3-BE74-55C8A2062093}" destId="{47425892-27FF-4549-86DE-3C9690D837EE}" srcOrd="46" destOrd="0" presId="urn:microsoft.com/office/officeart/2008/layout/CircleAccentTimeline"/>
    <dgm:cxn modelId="{93AA7084-392C-4AA8-9165-4D736B6B3F37}" type="presParOf" srcId="{89EFF755-0688-48A3-BE74-55C8A2062093}" destId="{4D451FA5-1A23-471C-AA76-B259098D2AFA}" srcOrd="47" destOrd="0" presId="urn:microsoft.com/office/officeart/2008/layout/CircleAccentTimeline"/>
    <dgm:cxn modelId="{CD457B12-D889-41CC-9A69-50E738CABFF0}" type="presParOf" srcId="{89EFF755-0688-48A3-BE74-55C8A2062093}" destId="{F7580578-C65F-4EFA-9D61-E05F7CBD1C1D}" srcOrd="48" destOrd="0" presId="urn:microsoft.com/office/officeart/2008/layout/CircleAccentTimeline"/>
    <dgm:cxn modelId="{272C1AF8-32C2-4F66-ABEE-A45830B919F6}" type="presParOf" srcId="{F7580578-C65F-4EFA-9D61-E05F7CBD1C1D}" destId="{5EE019E3-0006-481B-9D3A-5F5BF551C943}" srcOrd="0" destOrd="0" presId="urn:microsoft.com/office/officeart/2008/layout/CircleAccentTimeline"/>
    <dgm:cxn modelId="{2E36A864-D6C5-4B3B-9135-CC57D4A42F34}" type="presParOf" srcId="{F7580578-C65F-4EFA-9D61-E05F7CBD1C1D}" destId="{8869C024-9F1D-418C-B984-8026387B58A4}" srcOrd="1" destOrd="0" presId="urn:microsoft.com/office/officeart/2008/layout/CircleAccentTimeline"/>
    <dgm:cxn modelId="{CE2DF98E-3FB1-4869-A913-E0CAD84ECCDB}" type="presParOf" srcId="{F7580578-C65F-4EFA-9D61-E05F7CBD1C1D}" destId="{95FB1211-CDD7-488B-8B28-136635A0C82C}" srcOrd="2" destOrd="0" presId="urn:microsoft.com/office/officeart/2008/layout/CircleAccentTimeline"/>
    <dgm:cxn modelId="{E9964360-270B-40D2-A232-4DAD64FC44B5}" type="presParOf" srcId="{89EFF755-0688-48A3-BE74-55C8A2062093}" destId="{44D4937A-6466-4400-91DE-89DBB2E8E9A8}" srcOrd="49" destOrd="0" presId="urn:microsoft.com/office/officeart/2008/layout/CircleAccentTimeline"/>
    <dgm:cxn modelId="{9ACA48EA-76E8-4F24-A8DF-79D472DC2582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/>
            <a:t>2004</a:t>
          </a:r>
          <a:endParaRPr lang="pl-PL" dirty="0"/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rgbClr val="808000"/>
        </a:solidFill>
      </dgm:spPr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4">
            <a:lumMod val="75000"/>
          </a:schemeClr>
        </a:solidFill>
      </dgm:spPr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/>
        </a:solidFill>
      </dgm:spPr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/>
        </a:solidFill>
      </dgm:spPr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/>
        </a:solidFill>
      </dgm:spPr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5">
            <a:lumMod val="75000"/>
          </a:schemeClr>
        </a:solidFill>
      </dgm:spPr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/>
        </a:solidFill>
      </dgm:spPr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/>
        </a:solidFill>
      </dgm:spPr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/>
        </a:solidFill>
      </dgm:spPr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/>
        </a:solidFill>
      </dgm:spPr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rgbClr val="666699"/>
        </a:solidFill>
      </dgm:spPr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/>
        </a:solidFill>
      </dgm:spPr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/>
        </a:solidFill>
      </dgm:spPr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A8290FE5-B864-4534-821F-A009BA67B23E}" type="presOf" srcId="{B717C615-9219-41BD-B0D1-6F669494732D}" destId="{F39840BE-8D04-4E87-A3A2-F2A465C090E0}" srcOrd="0" destOrd="0" presId="urn:microsoft.com/office/officeart/2008/layout/CircleAccentTimeline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70C70789-A7B0-4289-87F8-0137277EB0DF}" type="presOf" srcId="{45B9A5A7-B115-452D-996F-597E8697A8AF}" destId="{9683F01D-11F4-407B-8DFC-82AA94EAC850}" srcOrd="0" destOrd="0" presId="urn:microsoft.com/office/officeart/2008/layout/CircleAccentTimeline"/>
    <dgm:cxn modelId="{6E7D16C3-9AF5-4F94-ACE4-7DCC3F6CF068}" type="presOf" srcId="{A79CEC81-B862-49AB-B3CE-0214A8E36F92}" destId="{E32EC95C-B2C3-4018-9FF0-4018E59ADCC2}" srcOrd="0" destOrd="0" presId="urn:microsoft.com/office/officeart/2008/layout/CircleAccentTimeline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FFAD6641-EB99-49A4-9BA8-E28EBE09CB8B}" type="presOf" srcId="{E15291AC-A986-40E0-AD3C-2D5D76E3B9E8}" destId="{24BFE7A7-21EC-48D7-A340-0CEF338B3FCB}" srcOrd="0" destOrd="0" presId="urn:microsoft.com/office/officeart/2008/layout/CircleAccentTimeline"/>
    <dgm:cxn modelId="{D7665452-DD8C-499B-AFA6-391D7F8540C9}" type="presOf" srcId="{DE80DD26-CFF5-44C8-9121-C20102F51B7E}" destId="{4DFFA31D-8409-401E-8E08-BD7FB82B10E7}" srcOrd="0" destOrd="0" presId="urn:microsoft.com/office/officeart/2008/layout/CircleAccentTimeline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D9ED4CF3-D41B-4E19-8D57-64E72B3A70D2}" type="presOf" srcId="{74752425-9EA8-4DFC-8743-108BD91D770C}" destId="{CFA90938-D1C8-42E6-9294-E803612918E1}" srcOrd="0" destOrd="0" presId="urn:microsoft.com/office/officeart/2008/layout/CircleAccentTimeline"/>
    <dgm:cxn modelId="{8B0F1A81-EC18-444F-83E4-77FF5CFA68BD}" type="presOf" srcId="{E23A5537-86D3-42B8-A214-BEF082886926}" destId="{C11D2E5A-89CA-47B1-8B79-3D9A642C3EBD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A2B408D2-A2D3-4B9A-97F4-2BA4A22408D9}" type="presOf" srcId="{BDD01BC1-503F-4ACF-B6C1-D7DB9EE11877}" destId="{BB502BD6-B6A2-46C1-B553-426951B42EFA}" srcOrd="0" destOrd="0" presId="urn:microsoft.com/office/officeart/2008/layout/CircleAccentTimeline"/>
    <dgm:cxn modelId="{1E6DAE4E-5683-4DDA-9E17-4C852843D5E4}" type="presOf" srcId="{6C85679F-1B0F-4F0F-9B71-BB1B9AAD3041}" destId="{8869C024-9F1D-418C-B984-8026387B58A4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A06549AC-3FF9-479F-955C-4AC083DE07F4}" type="presOf" srcId="{D4C282F3-E94C-46A4-99EE-52CF0132EA84}" destId="{A7A8523F-1236-40ED-BBFD-675C5E9AF139}" srcOrd="0" destOrd="0" presId="urn:microsoft.com/office/officeart/2008/layout/CircleAccentTimeline"/>
    <dgm:cxn modelId="{CCFC47CD-8124-4819-971C-DAA01C71C618}" type="presOf" srcId="{29D5DACE-3A4A-4A31-B3D1-811BF273CD56}" destId="{56EF5265-04D9-49CF-93DA-5CC22CF14C6B}" srcOrd="0" destOrd="0" presId="urn:microsoft.com/office/officeart/2008/layout/CircleAccentTimeline"/>
    <dgm:cxn modelId="{A3D2B41C-68D4-4FE5-AE24-31D144DCE20B}" type="presOf" srcId="{DB69B998-40BB-4F93-BE7A-1561EC9E084F}" destId="{41A64730-3E5B-4180-974B-8D031C72FF38}" srcOrd="0" destOrd="0" presId="urn:microsoft.com/office/officeart/2008/layout/CircleAccentTimeline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024CB069-B054-4329-9AEE-48FBC13D5D27}" type="presOf" srcId="{CC1549BA-EAEB-4820-BA65-B6EBD23405E5}" destId="{89EFF755-0688-48A3-BE74-55C8A2062093}" srcOrd="0" destOrd="0" presId="urn:microsoft.com/office/officeart/2008/layout/CircleAccentTimeline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EB9EB3EB-A8FE-4CD0-8AFA-0B99FF12792A}" type="presOf" srcId="{7BC5ECA9-72D6-4085-A718-855E3AE68C7A}" destId="{537BF3E4-AEB8-4A31-B891-289B7B13C53D}" srcOrd="0" destOrd="0" presId="urn:microsoft.com/office/officeart/2008/layout/CircleAccentTimeline"/>
    <dgm:cxn modelId="{DD4C1A51-BB13-4F67-A083-2A8C6D685D74}" type="presOf" srcId="{86220C42-0957-407B-AD25-78D0619153A8}" destId="{B29DCB3C-D1EC-453A-B5B2-B67F69276F76}" srcOrd="0" destOrd="0" presId="urn:microsoft.com/office/officeart/2008/layout/CircleAccentTimeline"/>
    <dgm:cxn modelId="{3C8AEB9C-4C27-4B1C-A074-0009352F32EF}" type="presParOf" srcId="{89EFF755-0688-48A3-BE74-55C8A2062093}" destId="{D14B77BB-836E-4366-A94D-274E017810A7}" srcOrd="0" destOrd="0" presId="urn:microsoft.com/office/officeart/2008/layout/CircleAccentTimeline"/>
    <dgm:cxn modelId="{CF94C072-9B92-4EA0-B246-2C8E83BABF47}" type="presParOf" srcId="{D14B77BB-836E-4366-A94D-274E017810A7}" destId="{A2259ED9-CBCD-4989-AFED-7C0B7FC3745E}" srcOrd="0" destOrd="0" presId="urn:microsoft.com/office/officeart/2008/layout/CircleAccentTimeline"/>
    <dgm:cxn modelId="{373BA7FD-8108-4BF8-9AE0-97E3600D961A}" type="presParOf" srcId="{D14B77BB-836E-4366-A94D-274E017810A7}" destId="{24BFE7A7-21EC-48D7-A340-0CEF338B3FCB}" srcOrd="1" destOrd="0" presId="urn:microsoft.com/office/officeart/2008/layout/CircleAccentTimeline"/>
    <dgm:cxn modelId="{592A45C3-40F4-4595-9EB6-09F2925819E6}" type="presParOf" srcId="{D14B77BB-836E-4366-A94D-274E017810A7}" destId="{768C1CA5-39EE-421A-87E0-F9F0EBCED140}" srcOrd="2" destOrd="0" presId="urn:microsoft.com/office/officeart/2008/layout/CircleAccentTimeline"/>
    <dgm:cxn modelId="{EC47EBB8-A1A2-4378-837B-1A73D1F884EC}" type="presParOf" srcId="{89EFF755-0688-48A3-BE74-55C8A2062093}" destId="{8AA6D8A8-0238-4065-9E61-6B8DAC56F64E}" srcOrd="1" destOrd="0" presId="urn:microsoft.com/office/officeart/2008/layout/CircleAccentTimeline"/>
    <dgm:cxn modelId="{C8588AB3-7206-48F8-9B58-AEC83BE457C5}" type="presParOf" srcId="{89EFF755-0688-48A3-BE74-55C8A2062093}" destId="{05F9A42B-6E26-4448-A6E9-C8E7E58A1BA4}" srcOrd="2" destOrd="0" presId="urn:microsoft.com/office/officeart/2008/layout/CircleAccentTimeline"/>
    <dgm:cxn modelId="{FF4AB1B9-2A6D-4077-8AA8-8C8F75112A04}" type="presParOf" srcId="{89EFF755-0688-48A3-BE74-55C8A2062093}" destId="{8EE695A2-526C-4EDB-8730-0A6E912819B0}" srcOrd="3" destOrd="0" presId="urn:microsoft.com/office/officeart/2008/layout/CircleAccentTimeline"/>
    <dgm:cxn modelId="{6D263EE5-5FF4-498C-AAC6-5E1A02951515}" type="presParOf" srcId="{8EE695A2-526C-4EDB-8730-0A6E912819B0}" destId="{F4FA192F-1C27-438C-A9D2-AF28313ED48D}" srcOrd="0" destOrd="0" presId="urn:microsoft.com/office/officeart/2008/layout/CircleAccentTimeline"/>
    <dgm:cxn modelId="{7565D11D-D0C3-4256-80C9-FF62E98CC78D}" type="presParOf" srcId="{8EE695A2-526C-4EDB-8730-0A6E912819B0}" destId="{56EF5265-04D9-49CF-93DA-5CC22CF14C6B}" srcOrd="1" destOrd="0" presId="urn:microsoft.com/office/officeart/2008/layout/CircleAccentTimeline"/>
    <dgm:cxn modelId="{561276B8-0594-48A3-97A7-A594420768D0}" type="presParOf" srcId="{8EE695A2-526C-4EDB-8730-0A6E912819B0}" destId="{B652B110-6358-432F-BFE0-C057DF5589E6}" srcOrd="2" destOrd="0" presId="urn:microsoft.com/office/officeart/2008/layout/CircleAccentTimeline"/>
    <dgm:cxn modelId="{94FCEEE5-CBD4-4EDA-ACA2-EEC54DE2D587}" type="presParOf" srcId="{89EFF755-0688-48A3-BE74-55C8A2062093}" destId="{659DEB0E-3364-4BEC-8C9B-D0A5A0C687BC}" srcOrd="4" destOrd="0" presId="urn:microsoft.com/office/officeart/2008/layout/CircleAccentTimeline"/>
    <dgm:cxn modelId="{75D77D91-A753-40CA-B681-0746F360E914}" type="presParOf" srcId="{89EFF755-0688-48A3-BE74-55C8A2062093}" destId="{F2A4630D-6ED1-4755-A21F-5206FCD43BF2}" srcOrd="5" destOrd="0" presId="urn:microsoft.com/office/officeart/2008/layout/CircleAccentTimeline"/>
    <dgm:cxn modelId="{8FA3097E-A801-41E8-B13F-01C692425397}" type="presParOf" srcId="{89EFF755-0688-48A3-BE74-55C8A2062093}" destId="{C17E09C3-EA1F-4119-B9B0-12C5F3425ABE}" srcOrd="6" destOrd="0" presId="urn:microsoft.com/office/officeart/2008/layout/CircleAccentTimeline"/>
    <dgm:cxn modelId="{44C5E443-D4D3-4EEF-A3B1-9989D521807D}" type="presParOf" srcId="{89EFF755-0688-48A3-BE74-55C8A2062093}" destId="{BCA12D54-0A9E-4487-8720-D6849E5FB990}" srcOrd="7" destOrd="0" presId="urn:microsoft.com/office/officeart/2008/layout/CircleAccentTimeline"/>
    <dgm:cxn modelId="{BE4A670A-C62C-4AC2-8203-EC273C04C366}" type="presParOf" srcId="{BCA12D54-0A9E-4487-8720-D6849E5FB990}" destId="{32CF6A8A-3CDE-4DD8-853C-42D1DB9B9E32}" srcOrd="0" destOrd="0" presId="urn:microsoft.com/office/officeart/2008/layout/CircleAccentTimeline"/>
    <dgm:cxn modelId="{B16D8528-CCC7-4A17-AE61-CAE120C090FA}" type="presParOf" srcId="{BCA12D54-0A9E-4487-8720-D6849E5FB990}" destId="{C11D2E5A-89CA-47B1-8B79-3D9A642C3EBD}" srcOrd="1" destOrd="0" presId="urn:microsoft.com/office/officeart/2008/layout/CircleAccentTimeline"/>
    <dgm:cxn modelId="{7FE9C4C4-B5F1-45E7-8117-0284A2F2ECCF}" type="presParOf" srcId="{BCA12D54-0A9E-4487-8720-D6849E5FB990}" destId="{61D70A06-5DC3-4742-953D-CD08ED74217F}" srcOrd="2" destOrd="0" presId="urn:microsoft.com/office/officeart/2008/layout/CircleAccentTimeline"/>
    <dgm:cxn modelId="{D79121FF-54BD-4322-A8EB-DC5375C8B19F}" type="presParOf" srcId="{89EFF755-0688-48A3-BE74-55C8A2062093}" destId="{8A8EB392-57A2-4187-9D11-EA625FAB7528}" srcOrd="8" destOrd="0" presId="urn:microsoft.com/office/officeart/2008/layout/CircleAccentTimeline"/>
    <dgm:cxn modelId="{60B36915-0FA0-4FBA-835A-C52805A906CF}" type="presParOf" srcId="{89EFF755-0688-48A3-BE74-55C8A2062093}" destId="{01EEC220-5806-4E63-907A-A6FDD9329C02}" srcOrd="9" destOrd="0" presId="urn:microsoft.com/office/officeart/2008/layout/CircleAccentTimeline"/>
    <dgm:cxn modelId="{74AA9403-F23A-4A1D-BCF0-3048663411C5}" type="presParOf" srcId="{89EFF755-0688-48A3-BE74-55C8A2062093}" destId="{1388C6B7-44A6-4A25-B190-B4A12EC0BECA}" srcOrd="10" destOrd="0" presId="urn:microsoft.com/office/officeart/2008/layout/CircleAccentTimeline"/>
    <dgm:cxn modelId="{DE78C958-5B69-4941-8BDD-5E560F71A070}" type="presParOf" srcId="{89EFF755-0688-48A3-BE74-55C8A2062093}" destId="{A3B5460D-DA22-4DA5-826F-28C1A4BD5220}" srcOrd="11" destOrd="0" presId="urn:microsoft.com/office/officeart/2008/layout/CircleAccentTimeline"/>
    <dgm:cxn modelId="{F85C1FA4-2398-452A-B42A-CBA355A9F9F0}" type="presParOf" srcId="{A3B5460D-DA22-4DA5-826F-28C1A4BD5220}" destId="{0808C689-9D76-452C-8EA8-4CEB2CF11680}" srcOrd="0" destOrd="0" presId="urn:microsoft.com/office/officeart/2008/layout/CircleAccentTimeline"/>
    <dgm:cxn modelId="{AB166562-38B1-4241-B4EB-D82C720AA291}" type="presParOf" srcId="{A3B5460D-DA22-4DA5-826F-28C1A4BD5220}" destId="{4DFFA31D-8409-401E-8E08-BD7FB82B10E7}" srcOrd="1" destOrd="0" presId="urn:microsoft.com/office/officeart/2008/layout/CircleAccentTimeline"/>
    <dgm:cxn modelId="{C990D5A1-F4B3-4B8B-93E5-FDD094F97D92}" type="presParOf" srcId="{A3B5460D-DA22-4DA5-826F-28C1A4BD5220}" destId="{3E159328-A6CB-4F8E-9980-4F5DD016E66C}" srcOrd="2" destOrd="0" presId="urn:microsoft.com/office/officeart/2008/layout/CircleAccentTimeline"/>
    <dgm:cxn modelId="{8CA0F6C8-AAEE-4B18-9653-18E040448777}" type="presParOf" srcId="{89EFF755-0688-48A3-BE74-55C8A2062093}" destId="{3BAC8EAB-1A5B-4BF2-9E54-ECEC82C8DF43}" srcOrd="12" destOrd="0" presId="urn:microsoft.com/office/officeart/2008/layout/CircleAccentTimeline"/>
    <dgm:cxn modelId="{C6FFC5B6-E276-46B7-BDB5-AF508AFA911E}" type="presParOf" srcId="{89EFF755-0688-48A3-BE74-55C8A2062093}" destId="{71B6C674-2622-45F5-ACDA-ECE087FD7266}" srcOrd="13" destOrd="0" presId="urn:microsoft.com/office/officeart/2008/layout/CircleAccentTimeline"/>
    <dgm:cxn modelId="{5005266C-748D-4738-995D-D899C9E03BA6}" type="presParOf" srcId="{89EFF755-0688-48A3-BE74-55C8A2062093}" destId="{988A0835-7220-4060-B152-B4F69BF77E03}" srcOrd="14" destOrd="0" presId="urn:microsoft.com/office/officeart/2008/layout/CircleAccentTimeline"/>
    <dgm:cxn modelId="{33A74DF5-B719-4CAD-B9D1-359F3B09101A}" type="presParOf" srcId="{89EFF755-0688-48A3-BE74-55C8A2062093}" destId="{713394DE-38A3-48D5-A56E-5FAA5A101906}" srcOrd="15" destOrd="0" presId="urn:microsoft.com/office/officeart/2008/layout/CircleAccentTimeline"/>
    <dgm:cxn modelId="{7BEC4A11-9B19-446C-8B8E-1039FA890014}" type="presParOf" srcId="{713394DE-38A3-48D5-A56E-5FAA5A101906}" destId="{41C477D7-EE0D-48E3-9331-01D44F7EA762}" srcOrd="0" destOrd="0" presId="urn:microsoft.com/office/officeart/2008/layout/CircleAccentTimeline"/>
    <dgm:cxn modelId="{EEAF269B-86BC-4DE8-91DC-AB2F9ACAB09F}" type="presParOf" srcId="{713394DE-38A3-48D5-A56E-5FAA5A101906}" destId="{E32EC95C-B2C3-4018-9FF0-4018E59ADCC2}" srcOrd="1" destOrd="0" presId="urn:microsoft.com/office/officeart/2008/layout/CircleAccentTimeline"/>
    <dgm:cxn modelId="{68ABDE5D-6240-40AF-8235-362F709DCD55}" type="presParOf" srcId="{713394DE-38A3-48D5-A56E-5FAA5A101906}" destId="{8C46FDA7-3EF1-4EC4-88F3-14021FFBF928}" srcOrd="2" destOrd="0" presId="urn:microsoft.com/office/officeart/2008/layout/CircleAccentTimeline"/>
    <dgm:cxn modelId="{8F4263C1-9F70-4879-A4AB-97F0862DCF99}" type="presParOf" srcId="{89EFF755-0688-48A3-BE74-55C8A2062093}" destId="{6C6871FF-DC71-4277-8754-03FD146953BA}" srcOrd="16" destOrd="0" presId="urn:microsoft.com/office/officeart/2008/layout/CircleAccentTimeline"/>
    <dgm:cxn modelId="{79FC9A88-DE23-44D4-853F-516C7C92CAF4}" type="presParOf" srcId="{89EFF755-0688-48A3-BE74-55C8A2062093}" destId="{774DE5A8-A687-4D96-B16D-F8D66D9327AE}" srcOrd="17" destOrd="0" presId="urn:microsoft.com/office/officeart/2008/layout/CircleAccentTimeline"/>
    <dgm:cxn modelId="{FBE2A619-8657-4346-BDA7-008AA2C50284}" type="presParOf" srcId="{89EFF755-0688-48A3-BE74-55C8A2062093}" destId="{DFB8259C-3F73-40DC-A101-5F2F199BE5B9}" srcOrd="18" destOrd="0" presId="urn:microsoft.com/office/officeart/2008/layout/CircleAccentTimeline"/>
    <dgm:cxn modelId="{7979A945-A169-427B-95C3-2D92773BFF8B}" type="presParOf" srcId="{DFB8259C-3F73-40DC-A101-5F2F199BE5B9}" destId="{469952C1-52C6-47BB-9DE9-7A467E583046}" srcOrd="0" destOrd="0" presId="urn:microsoft.com/office/officeart/2008/layout/CircleAccentTimeline"/>
    <dgm:cxn modelId="{EED9345C-40B7-4C58-B430-C8EB529ECBA6}" type="presParOf" srcId="{DFB8259C-3F73-40DC-A101-5F2F199BE5B9}" destId="{BB502BD6-B6A2-46C1-B553-426951B42EFA}" srcOrd="1" destOrd="0" presId="urn:microsoft.com/office/officeart/2008/layout/CircleAccentTimeline"/>
    <dgm:cxn modelId="{C31DC6A1-5A29-4E79-9F14-44B1FD4008C8}" type="presParOf" srcId="{DFB8259C-3F73-40DC-A101-5F2F199BE5B9}" destId="{F5FB2C98-A4DD-411C-9EDD-D1478FB80575}" srcOrd="2" destOrd="0" presId="urn:microsoft.com/office/officeart/2008/layout/CircleAccentTimeline"/>
    <dgm:cxn modelId="{DBB448FB-C5C0-45ED-82D2-3E39C6B674E7}" type="presParOf" srcId="{89EFF755-0688-48A3-BE74-55C8A2062093}" destId="{29253EB8-93AE-4093-849F-77E2492CEDCF}" srcOrd="19" destOrd="0" presId="urn:microsoft.com/office/officeart/2008/layout/CircleAccentTimeline"/>
    <dgm:cxn modelId="{B7FD4E16-2691-43F7-9132-4A10C11973B9}" type="presParOf" srcId="{89EFF755-0688-48A3-BE74-55C8A2062093}" destId="{032EE53D-D002-4FD3-9CF0-3E1E98BF4C23}" srcOrd="20" destOrd="0" presId="urn:microsoft.com/office/officeart/2008/layout/CircleAccentTimeline"/>
    <dgm:cxn modelId="{C26B74B7-5E37-40B2-9CD5-492827F1533E}" type="presParOf" srcId="{89EFF755-0688-48A3-BE74-55C8A2062093}" destId="{E2BCF4A4-8A48-4B57-8C8E-44D149D1CA04}" srcOrd="21" destOrd="0" presId="urn:microsoft.com/office/officeart/2008/layout/CircleAccentTimeline"/>
    <dgm:cxn modelId="{B6D2E850-25F7-4072-9761-91A948BD83DB}" type="presParOf" srcId="{89EFF755-0688-48A3-BE74-55C8A2062093}" destId="{D49D0B99-D67E-47B4-8BD1-D9AE6BBD0F0C}" srcOrd="22" destOrd="0" presId="urn:microsoft.com/office/officeart/2008/layout/CircleAccentTimeline"/>
    <dgm:cxn modelId="{AAA09FE5-C21D-46B6-9AC6-8A91FAE29A0A}" type="presParOf" srcId="{D49D0B99-D67E-47B4-8BD1-D9AE6BBD0F0C}" destId="{5EDB3762-0BE4-40C2-BCD1-0942540E5FA0}" srcOrd="0" destOrd="0" presId="urn:microsoft.com/office/officeart/2008/layout/CircleAccentTimeline"/>
    <dgm:cxn modelId="{D102555D-D480-4266-96C8-3068B29292C2}" type="presParOf" srcId="{D49D0B99-D67E-47B4-8BD1-D9AE6BBD0F0C}" destId="{537BF3E4-AEB8-4A31-B891-289B7B13C53D}" srcOrd="1" destOrd="0" presId="urn:microsoft.com/office/officeart/2008/layout/CircleAccentTimeline"/>
    <dgm:cxn modelId="{DE5FC677-8A5F-4CC4-AC26-3C01DD8AEDFC}" type="presParOf" srcId="{D49D0B99-D67E-47B4-8BD1-D9AE6BBD0F0C}" destId="{EA7476D4-7155-4EF2-8BB0-7C03E59268E0}" srcOrd="2" destOrd="0" presId="urn:microsoft.com/office/officeart/2008/layout/CircleAccentTimeline"/>
    <dgm:cxn modelId="{26F0A451-FB60-4276-BC41-C692C1A25A52}" type="presParOf" srcId="{89EFF755-0688-48A3-BE74-55C8A2062093}" destId="{E8684DC4-F14B-42BA-A8EC-DB9AB8E1BB24}" srcOrd="23" destOrd="0" presId="urn:microsoft.com/office/officeart/2008/layout/CircleAccentTimeline"/>
    <dgm:cxn modelId="{55D667E6-167F-4CEB-AFE0-C934396C0FD3}" type="presParOf" srcId="{89EFF755-0688-48A3-BE74-55C8A2062093}" destId="{3A23D11C-5A53-4028-875C-54098EDD0517}" srcOrd="24" destOrd="0" presId="urn:microsoft.com/office/officeart/2008/layout/CircleAccentTimeline"/>
    <dgm:cxn modelId="{E0ECDC22-AC69-435A-AB6C-E0FAF3B5FB73}" type="presParOf" srcId="{89EFF755-0688-48A3-BE74-55C8A2062093}" destId="{FDEAA42D-5AE7-4E08-ADE9-500F1DE980D0}" srcOrd="25" destOrd="0" presId="urn:microsoft.com/office/officeart/2008/layout/CircleAccentTimeline"/>
    <dgm:cxn modelId="{1EC50F88-4BA6-42FA-A7A2-8DD5F94404A3}" type="presParOf" srcId="{89EFF755-0688-48A3-BE74-55C8A2062093}" destId="{232855CF-FBF2-44FF-8D70-77A5EED2AFD3}" srcOrd="26" destOrd="0" presId="urn:microsoft.com/office/officeart/2008/layout/CircleAccentTimeline"/>
    <dgm:cxn modelId="{A691DBB9-710F-4BB2-AF51-A4F750BDA497}" type="presParOf" srcId="{232855CF-FBF2-44FF-8D70-77A5EED2AFD3}" destId="{3D32A268-DC9F-454B-B083-6BC2A8C652BC}" srcOrd="0" destOrd="0" presId="urn:microsoft.com/office/officeart/2008/layout/CircleAccentTimeline"/>
    <dgm:cxn modelId="{35E196F5-66CF-440E-AD04-5C08CC0A0C6F}" type="presParOf" srcId="{232855CF-FBF2-44FF-8D70-77A5EED2AFD3}" destId="{9683F01D-11F4-407B-8DFC-82AA94EAC850}" srcOrd="1" destOrd="0" presId="urn:microsoft.com/office/officeart/2008/layout/CircleAccentTimeline"/>
    <dgm:cxn modelId="{5E39F488-3D03-4E26-8C81-119042CE460F}" type="presParOf" srcId="{232855CF-FBF2-44FF-8D70-77A5EED2AFD3}" destId="{B46F4FA8-AE14-47FC-9ECA-FB661A7FAA41}" srcOrd="2" destOrd="0" presId="urn:microsoft.com/office/officeart/2008/layout/CircleAccentTimeline"/>
    <dgm:cxn modelId="{B16E016D-D1CB-4798-ACE1-93DD0D6247C0}" type="presParOf" srcId="{89EFF755-0688-48A3-BE74-55C8A2062093}" destId="{A33FF836-8F4B-4809-AD05-9EFB706697A4}" srcOrd="27" destOrd="0" presId="urn:microsoft.com/office/officeart/2008/layout/CircleAccentTimeline"/>
    <dgm:cxn modelId="{6B9F7591-1DB4-40E5-926C-5BC0CE318DBE}" type="presParOf" srcId="{89EFF755-0688-48A3-BE74-55C8A2062093}" destId="{181DD624-9FBF-43EB-96BA-D03D3F08C7A0}" srcOrd="28" destOrd="0" presId="urn:microsoft.com/office/officeart/2008/layout/CircleAccentTimeline"/>
    <dgm:cxn modelId="{13EE3494-4AE7-4183-A259-F98437F18972}" type="presParOf" srcId="{89EFF755-0688-48A3-BE74-55C8A2062093}" destId="{161B1816-4B1D-4DB1-A910-45B8D8ACBCE9}" srcOrd="29" destOrd="0" presId="urn:microsoft.com/office/officeart/2008/layout/CircleAccentTimeline"/>
    <dgm:cxn modelId="{412BC6EA-5EF6-4702-99C2-2F825FA4F106}" type="presParOf" srcId="{89EFF755-0688-48A3-BE74-55C8A2062093}" destId="{368E6637-E124-42B5-AC35-40C855F0B0BF}" srcOrd="30" destOrd="0" presId="urn:microsoft.com/office/officeart/2008/layout/CircleAccentTimeline"/>
    <dgm:cxn modelId="{DAAF9696-9C45-429F-82F1-16433D689C32}" type="presParOf" srcId="{368E6637-E124-42B5-AC35-40C855F0B0BF}" destId="{44320B40-26AE-4758-B23C-EF0E00B40D9A}" srcOrd="0" destOrd="0" presId="urn:microsoft.com/office/officeart/2008/layout/CircleAccentTimeline"/>
    <dgm:cxn modelId="{D0664F11-D455-49B8-86D1-3E81C7272FB1}" type="presParOf" srcId="{368E6637-E124-42B5-AC35-40C855F0B0BF}" destId="{F39840BE-8D04-4E87-A3A2-F2A465C090E0}" srcOrd="1" destOrd="0" presId="urn:microsoft.com/office/officeart/2008/layout/CircleAccentTimeline"/>
    <dgm:cxn modelId="{9A681231-CDF0-4103-A4C9-5F3DD627AB52}" type="presParOf" srcId="{368E6637-E124-42B5-AC35-40C855F0B0BF}" destId="{88E9F061-D362-4A26-B0EF-F230EAA740C5}" srcOrd="2" destOrd="0" presId="urn:microsoft.com/office/officeart/2008/layout/CircleAccentTimeline"/>
    <dgm:cxn modelId="{22525E3A-3B1D-49E8-B966-CAA7702681D8}" type="presParOf" srcId="{89EFF755-0688-48A3-BE74-55C8A2062093}" destId="{F6E21B08-DA18-487D-8552-179721C334BB}" srcOrd="31" destOrd="0" presId="urn:microsoft.com/office/officeart/2008/layout/CircleAccentTimeline"/>
    <dgm:cxn modelId="{BEDFB0E3-C25A-483B-91D8-8E963B8341AC}" type="presParOf" srcId="{89EFF755-0688-48A3-BE74-55C8A2062093}" destId="{C28C66FF-C485-4211-890B-8535F98E9DCB}" srcOrd="32" destOrd="0" presId="urn:microsoft.com/office/officeart/2008/layout/CircleAccentTimeline"/>
    <dgm:cxn modelId="{28813226-040F-4C62-A524-7B9A9EE6079C}" type="presParOf" srcId="{89EFF755-0688-48A3-BE74-55C8A2062093}" destId="{30F9F23C-78DB-4BCB-99F7-B12BF073498F}" srcOrd="33" destOrd="0" presId="urn:microsoft.com/office/officeart/2008/layout/CircleAccentTimeline"/>
    <dgm:cxn modelId="{D82E648C-7D8E-4E30-9AD1-5783099073F9}" type="presParOf" srcId="{89EFF755-0688-48A3-BE74-55C8A2062093}" destId="{3B711CF1-AD04-4947-9756-7A394B45369C}" srcOrd="34" destOrd="0" presId="urn:microsoft.com/office/officeart/2008/layout/CircleAccentTimeline"/>
    <dgm:cxn modelId="{975C0556-411B-46B6-948A-EE5D4C06AEAD}" type="presParOf" srcId="{3B711CF1-AD04-4947-9756-7A394B45369C}" destId="{DC6F47C0-A659-48CF-BCAA-66C5B42C9EDC}" srcOrd="0" destOrd="0" presId="urn:microsoft.com/office/officeart/2008/layout/CircleAccentTimeline"/>
    <dgm:cxn modelId="{3D28B938-65EA-4025-A98C-B350D9FF684B}" type="presParOf" srcId="{3B711CF1-AD04-4947-9756-7A394B45369C}" destId="{B29DCB3C-D1EC-453A-B5B2-B67F69276F76}" srcOrd="1" destOrd="0" presId="urn:microsoft.com/office/officeart/2008/layout/CircleAccentTimeline"/>
    <dgm:cxn modelId="{77BA4B3F-A936-4E5F-A64A-09A90016BBB9}" type="presParOf" srcId="{3B711CF1-AD04-4947-9756-7A394B45369C}" destId="{3CADFD29-325C-4912-8389-26147A8D4B5E}" srcOrd="2" destOrd="0" presId="urn:microsoft.com/office/officeart/2008/layout/CircleAccentTimeline"/>
    <dgm:cxn modelId="{513C3986-A4EF-4232-AF9A-6B14C9EF0E8E}" type="presParOf" srcId="{89EFF755-0688-48A3-BE74-55C8A2062093}" destId="{0076DF50-B670-49EE-9651-84DD8C9458B4}" srcOrd="35" destOrd="0" presId="urn:microsoft.com/office/officeart/2008/layout/CircleAccentTimeline"/>
    <dgm:cxn modelId="{6A3BE903-2347-4644-8DA9-208D446C63BE}" type="presParOf" srcId="{89EFF755-0688-48A3-BE74-55C8A2062093}" destId="{EEC2D9F3-7A1B-43FA-82A2-1A601ED61A58}" srcOrd="36" destOrd="0" presId="urn:microsoft.com/office/officeart/2008/layout/CircleAccentTimeline"/>
    <dgm:cxn modelId="{8E04F43C-E549-4DD9-B3D3-42D41840B0C1}" type="presParOf" srcId="{89EFF755-0688-48A3-BE74-55C8A2062093}" destId="{53F6134A-15C9-4D56-BABD-FB4B976C116E}" srcOrd="37" destOrd="0" presId="urn:microsoft.com/office/officeart/2008/layout/CircleAccentTimeline"/>
    <dgm:cxn modelId="{C5C1B5D7-C075-4652-B853-244F18762048}" type="presParOf" srcId="{53F6134A-15C9-4D56-BABD-FB4B976C116E}" destId="{3B1915BA-B298-4A61-94BB-4D465EEB8DD4}" srcOrd="0" destOrd="0" presId="urn:microsoft.com/office/officeart/2008/layout/CircleAccentTimeline"/>
    <dgm:cxn modelId="{EBA0DC85-561C-44F1-A3DA-FFEA71391841}" type="presParOf" srcId="{53F6134A-15C9-4D56-BABD-FB4B976C116E}" destId="{A7A8523F-1236-40ED-BBFD-675C5E9AF139}" srcOrd="1" destOrd="0" presId="urn:microsoft.com/office/officeart/2008/layout/CircleAccentTimeline"/>
    <dgm:cxn modelId="{1B67DC28-84AA-4393-9893-D496B4C54291}" type="presParOf" srcId="{53F6134A-15C9-4D56-BABD-FB4B976C116E}" destId="{15041D68-32B6-4632-9D10-B4D84CA48FD6}" srcOrd="2" destOrd="0" presId="urn:microsoft.com/office/officeart/2008/layout/CircleAccentTimeline"/>
    <dgm:cxn modelId="{3190DE80-A4E7-4D2F-BC0D-C80B4098234B}" type="presParOf" srcId="{89EFF755-0688-48A3-BE74-55C8A2062093}" destId="{16F08073-8D55-48AA-9CE8-09F08E1917CF}" srcOrd="38" destOrd="0" presId="urn:microsoft.com/office/officeart/2008/layout/CircleAccentTimeline"/>
    <dgm:cxn modelId="{DA395FDF-9096-4818-876A-129DC1DA5C95}" type="presParOf" srcId="{89EFF755-0688-48A3-BE74-55C8A2062093}" destId="{7B27959E-9730-4763-9DF0-33D5A9D38FC0}" srcOrd="39" destOrd="0" presId="urn:microsoft.com/office/officeart/2008/layout/CircleAccentTimeline"/>
    <dgm:cxn modelId="{B8FAF571-E030-4268-BDC7-46DF78E916E1}" type="presParOf" srcId="{89EFF755-0688-48A3-BE74-55C8A2062093}" destId="{10C047E2-AD7C-46A1-B867-DB03CBEE7E94}" srcOrd="40" destOrd="0" presId="urn:microsoft.com/office/officeart/2008/layout/CircleAccentTimeline"/>
    <dgm:cxn modelId="{B357694F-0D49-472A-9FAD-C391E9D65C65}" type="presParOf" srcId="{89EFF755-0688-48A3-BE74-55C8A2062093}" destId="{9DEBABC0-E99E-4C08-920A-30F70186B3AA}" srcOrd="41" destOrd="0" presId="urn:microsoft.com/office/officeart/2008/layout/CircleAccentTimeline"/>
    <dgm:cxn modelId="{662E80B8-5A20-4A7D-ACEA-DA39C23F1F3B}" type="presParOf" srcId="{9DEBABC0-E99E-4C08-920A-30F70186B3AA}" destId="{F60EEC1C-01D6-49FE-ADB4-6CE195DED53A}" srcOrd="0" destOrd="0" presId="urn:microsoft.com/office/officeart/2008/layout/CircleAccentTimeline"/>
    <dgm:cxn modelId="{AD58E165-352C-4EC3-8478-F5ECC9167447}" type="presParOf" srcId="{9DEBABC0-E99E-4C08-920A-30F70186B3AA}" destId="{41A64730-3E5B-4180-974B-8D031C72FF38}" srcOrd="1" destOrd="0" presId="urn:microsoft.com/office/officeart/2008/layout/CircleAccentTimeline"/>
    <dgm:cxn modelId="{6E11D9E0-D727-4A06-BCA3-558CFDD95169}" type="presParOf" srcId="{9DEBABC0-E99E-4C08-920A-30F70186B3AA}" destId="{DB00816F-43F5-4955-A144-F7D8C27923B8}" srcOrd="2" destOrd="0" presId="urn:microsoft.com/office/officeart/2008/layout/CircleAccentTimeline"/>
    <dgm:cxn modelId="{213DE1C9-82A1-4CFF-BC7E-A2B5F084162A}" type="presParOf" srcId="{89EFF755-0688-48A3-BE74-55C8A2062093}" destId="{0E6D1E2E-DD4F-4CAD-9C6D-1B35556E4C7C}" srcOrd="42" destOrd="0" presId="urn:microsoft.com/office/officeart/2008/layout/CircleAccentTimeline"/>
    <dgm:cxn modelId="{63D50EB6-2151-4662-A6E3-BE7459597062}" type="presParOf" srcId="{89EFF755-0688-48A3-BE74-55C8A2062093}" destId="{3833F534-0022-41EE-AB20-E9F8C5F1615B}" srcOrd="43" destOrd="0" presId="urn:microsoft.com/office/officeart/2008/layout/CircleAccentTimeline"/>
    <dgm:cxn modelId="{2672A45F-F8C6-4AAD-B52F-D21717DE732D}" type="presParOf" srcId="{89EFF755-0688-48A3-BE74-55C8A2062093}" destId="{9541AF77-9C0B-480D-9121-A4BB34694B54}" srcOrd="44" destOrd="0" presId="urn:microsoft.com/office/officeart/2008/layout/CircleAccentTimeline"/>
    <dgm:cxn modelId="{FD875AD6-2232-455B-95A9-97681B419E03}" type="presParOf" srcId="{89EFF755-0688-48A3-BE74-55C8A2062093}" destId="{D0F4DB61-761F-4AF9-A00B-10DCA68531F1}" srcOrd="45" destOrd="0" presId="urn:microsoft.com/office/officeart/2008/layout/CircleAccentTimeline"/>
    <dgm:cxn modelId="{0117AD7F-0410-4F60-833A-6740C6C0943C}" type="presParOf" srcId="{D0F4DB61-761F-4AF9-A00B-10DCA68531F1}" destId="{FD27B8E4-470F-4131-89D8-B1022CB12671}" srcOrd="0" destOrd="0" presId="urn:microsoft.com/office/officeart/2008/layout/CircleAccentTimeline"/>
    <dgm:cxn modelId="{96B1A7F0-FA13-455F-817B-29BC55AD9E0F}" type="presParOf" srcId="{D0F4DB61-761F-4AF9-A00B-10DCA68531F1}" destId="{CFA90938-D1C8-42E6-9294-E803612918E1}" srcOrd="1" destOrd="0" presId="urn:microsoft.com/office/officeart/2008/layout/CircleAccentTimeline"/>
    <dgm:cxn modelId="{7AEDF272-5BBD-4728-A6CA-1D14EA4366F2}" type="presParOf" srcId="{D0F4DB61-761F-4AF9-A00B-10DCA68531F1}" destId="{FCA9105E-AF77-49F4-9776-1402FCA4D032}" srcOrd="2" destOrd="0" presId="urn:microsoft.com/office/officeart/2008/layout/CircleAccentTimeline"/>
    <dgm:cxn modelId="{CF59A50E-DA4E-447B-9D77-D78DF4A09D58}" type="presParOf" srcId="{89EFF755-0688-48A3-BE74-55C8A2062093}" destId="{47425892-27FF-4549-86DE-3C9690D837EE}" srcOrd="46" destOrd="0" presId="urn:microsoft.com/office/officeart/2008/layout/CircleAccentTimeline"/>
    <dgm:cxn modelId="{8E6A239C-189B-4D58-A4B2-227074483424}" type="presParOf" srcId="{89EFF755-0688-48A3-BE74-55C8A2062093}" destId="{4D451FA5-1A23-471C-AA76-B259098D2AFA}" srcOrd="47" destOrd="0" presId="urn:microsoft.com/office/officeart/2008/layout/CircleAccentTimeline"/>
    <dgm:cxn modelId="{A91866BC-E442-4612-9FC0-ECF23AB57877}" type="presParOf" srcId="{89EFF755-0688-48A3-BE74-55C8A2062093}" destId="{F7580578-C65F-4EFA-9D61-E05F7CBD1C1D}" srcOrd="48" destOrd="0" presId="urn:microsoft.com/office/officeart/2008/layout/CircleAccentTimeline"/>
    <dgm:cxn modelId="{02985022-7598-4B79-BF77-541D1612FC7F}" type="presParOf" srcId="{F7580578-C65F-4EFA-9D61-E05F7CBD1C1D}" destId="{5EE019E3-0006-481B-9D3A-5F5BF551C943}" srcOrd="0" destOrd="0" presId="urn:microsoft.com/office/officeart/2008/layout/CircleAccentTimeline"/>
    <dgm:cxn modelId="{9FCB7977-20A5-4CA3-A71E-95C2650C46DF}" type="presParOf" srcId="{F7580578-C65F-4EFA-9D61-E05F7CBD1C1D}" destId="{8869C024-9F1D-418C-B984-8026387B58A4}" srcOrd="1" destOrd="0" presId="urn:microsoft.com/office/officeart/2008/layout/CircleAccentTimeline"/>
    <dgm:cxn modelId="{2AA3CF97-F06F-4EFC-943A-13D0F0AA6BD7}" type="presParOf" srcId="{F7580578-C65F-4EFA-9D61-E05F7CBD1C1D}" destId="{95FB1211-CDD7-488B-8B28-136635A0C82C}" srcOrd="2" destOrd="0" presId="urn:microsoft.com/office/officeart/2008/layout/CircleAccentTimeline"/>
    <dgm:cxn modelId="{2AF8BC52-1EA4-4757-87E4-33B43FEDF8CA}" type="presParOf" srcId="{89EFF755-0688-48A3-BE74-55C8A2062093}" destId="{44D4937A-6466-4400-91DE-89DBB2E8E9A8}" srcOrd="49" destOrd="0" presId="urn:microsoft.com/office/officeart/2008/layout/CircleAccentTimeline"/>
    <dgm:cxn modelId="{CBEE4A96-D74F-42D4-A559-33920CA55A2E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2004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2005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2009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2014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8EC24A54-00A9-4F1F-989A-483232D1395A}" type="presOf" srcId="{BDD01BC1-503F-4ACF-B6C1-D7DB9EE11877}" destId="{BB502BD6-B6A2-46C1-B553-426951B42EFA}" srcOrd="0" destOrd="0" presId="urn:microsoft.com/office/officeart/2008/layout/CircleAccentTimeline"/>
    <dgm:cxn modelId="{AE204D13-EEE7-4A91-BCB7-FE6D8B2A35BB}" type="presOf" srcId="{DE80DD26-CFF5-44C8-9121-C20102F51B7E}" destId="{4DFFA31D-8409-401E-8E08-BD7FB82B10E7}" srcOrd="0" destOrd="0" presId="urn:microsoft.com/office/officeart/2008/layout/CircleAccentTimeline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02DBC7A1-048A-46D8-87EB-FD35E66468D9}" type="presOf" srcId="{6C85679F-1B0F-4F0F-9B71-BB1B9AAD3041}" destId="{8869C024-9F1D-418C-B984-8026387B58A4}" srcOrd="0" destOrd="0" presId="urn:microsoft.com/office/officeart/2008/layout/CircleAccentTimeline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9370BE14-FF2F-4D0E-ADFB-26621DC0D91A}" type="presOf" srcId="{DB69B998-40BB-4F93-BE7A-1561EC9E084F}" destId="{41A64730-3E5B-4180-974B-8D031C72FF38}" srcOrd="0" destOrd="0" presId="urn:microsoft.com/office/officeart/2008/layout/CircleAccentTimeline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FBEAA2D9-96CE-4971-9A56-83F6806830F0}" type="presOf" srcId="{86220C42-0957-407B-AD25-78D0619153A8}" destId="{B29DCB3C-D1EC-453A-B5B2-B67F69276F76}" srcOrd="0" destOrd="0" presId="urn:microsoft.com/office/officeart/2008/layout/CircleAccentTimeline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95C80919-1762-4753-96D9-FBAA371227D5}" type="presOf" srcId="{45B9A5A7-B115-452D-996F-597E8697A8AF}" destId="{9683F01D-11F4-407B-8DFC-82AA94EAC850}" srcOrd="0" destOrd="0" presId="urn:microsoft.com/office/officeart/2008/layout/CircleAccentTimeline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001C970B-0DCC-4595-8A66-BB21D2BC7615}" type="presOf" srcId="{A79CEC81-B862-49AB-B3CE-0214A8E36F92}" destId="{E32EC95C-B2C3-4018-9FF0-4018E59ADCC2}" srcOrd="0" destOrd="0" presId="urn:microsoft.com/office/officeart/2008/layout/CircleAccentTimeline"/>
    <dgm:cxn modelId="{006AF4D6-B2AB-4DE0-B7F7-69602FF6820E}" type="presOf" srcId="{29D5DACE-3A4A-4A31-B3D1-811BF273CD56}" destId="{56EF5265-04D9-49CF-93DA-5CC22CF14C6B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F31704DD-40C9-4F2C-A1C5-1D62BA5D86E9}" type="presOf" srcId="{E15291AC-A986-40E0-AD3C-2D5D76E3B9E8}" destId="{24BFE7A7-21EC-48D7-A340-0CEF338B3FCB}" srcOrd="0" destOrd="0" presId="urn:microsoft.com/office/officeart/2008/layout/CircleAccentTimeline"/>
    <dgm:cxn modelId="{5E6214F3-F0D2-46E6-BAA2-A534BB41F7FB}" type="presOf" srcId="{7BC5ECA9-72D6-4085-A718-855E3AE68C7A}" destId="{537BF3E4-AEB8-4A31-B891-289B7B13C53D}" srcOrd="0" destOrd="0" presId="urn:microsoft.com/office/officeart/2008/layout/CircleAccentTimeline"/>
    <dgm:cxn modelId="{66045B3D-BC66-4E5A-AAB4-874710D76086}" type="presOf" srcId="{74752425-9EA8-4DFC-8743-108BD91D770C}" destId="{CFA90938-D1C8-42E6-9294-E803612918E1}" srcOrd="0" destOrd="0" presId="urn:microsoft.com/office/officeart/2008/layout/CircleAccentTimeline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E768979B-B97A-4BF8-9C51-27935A4215ED}" type="presOf" srcId="{D4C282F3-E94C-46A4-99EE-52CF0132EA84}" destId="{A7A8523F-1236-40ED-BBFD-675C5E9AF139}" srcOrd="0" destOrd="0" presId="urn:microsoft.com/office/officeart/2008/layout/CircleAccentTimeline"/>
    <dgm:cxn modelId="{3F411AAF-5232-4BC1-B166-3002A429BF90}" type="presOf" srcId="{E23A5537-86D3-42B8-A214-BEF082886926}" destId="{C11D2E5A-89CA-47B1-8B79-3D9A642C3EBD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758DEF05-4D9D-40B2-A944-B5F3B21CB4FB}" type="presOf" srcId="{CC1549BA-EAEB-4820-BA65-B6EBD23405E5}" destId="{89EFF755-0688-48A3-BE74-55C8A2062093}" srcOrd="0" destOrd="0" presId="urn:microsoft.com/office/officeart/2008/layout/CircleAccentTimeline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E099F6CC-17FE-41C6-A316-1737742DF1DB}" type="presOf" srcId="{B717C615-9219-41BD-B0D1-6F669494732D}" destId="{F39840BE-8D04-4E87-A3A2-F2A465C090E0}" srcOrd="0" destOrd="0" presId="urn:microsoft.com/office/officeart/2008/layout/CircleAccentTimeline"/>
    <dgm:cxn modelId="{BE9995BC-187F-46B3-8DA6-C577D1D7F605}" type="presParOf" srcId="{89EFF755-0688-48A3-BE74-55C8A2062093}" destId="{D14B77BB-836E-4366-A94D-274E017810A7}" srcOrd="0" destOrd="0" presId="urn:microsoft.com/office/officeart/2008/layout/CircleAccentTimeline"/>
    <dgm:cxn modelId="{8670EEED-56A8-4B6F-9A44-45F95A5DA5E9}" type="presParOf" srcId="{D14B77BB-836E-4366-A94D-274E017810A7}" destId="{A2259ED9-CBCD-4989-AFED-7C0B7FC3745E}" srcOrd="0" destOrd="0" presId="urn:microsoft.com/office/officeart/2008/layout/CircleAccentTimeline"/>
    <dgm:cxn modelId="{4DF818E6-AFB7-41FE-859E-032AED0BC932}" type="presParOf" srcId="{D14B77BB-836E-4366-A94D-274E017810A7}" destId="{24BFE7A7-21EC-48D7-A340-0CEF338B3FCB}" srcOrd="1" destOrd="0" presId="urn:microsoft.com/office/officeart/2008/layout/CircleAccentTimeline"/>
    <dgm:cxn modelId="{C133EBC0-6955-4018-8EF2-EA68D26A9F42}" type="presParOf" srcId="{D14B77BB-836E-4366-A94D-274E017810A7}" destId="{768C1CA5-39EE-421A-87E0-F9F0EBCED140}" srcOrd="2" destOrd="0" presId="urn:microsoft.com/office/officeart/2008/layout/CircleAccentTimeline"/>
    <dgm:cxn modelId="{078F4951-8C81-488B-9775-D307C1767513}" type="presParOf" srcId="{89EFF755-0688-48A3-BE74-55C8A2062093}" destId="{8AA6D8A8-0238-4065-9E61-6B8DAC56F64E}" srcOrd="1" destOrd="0" presId="urn:microsoft.com/office/officeart/2008/layout/CircleAccentTimeline"/>
    <dgm:cxn modelId="{5702E269-277E-4740-B91B-B62DB5554139}" type="presParOf" srcId="{89EFF755-0688-48A3-BE74-55C8A2062093}" destId="{05F9A42B-6E26-4448-A6E9-C8E7E58A1BA4}" srcOrd="2" destOrd="0" presId="urn:microsoft.com/office/officeart/2008/layout/CircleAccentTimeline"/>
    <dgm:cxn modelId="{965D9BA8-653C-4966-A089-892483BE7395}" type="presParOf" srcId="{89EFF755-0688-48A3-BE74-55C8A2062093}" destId="{8EE695A2-526C-4EDB-8730-0A6E912819B0}" srcOrd="3" destOrd="0" presId="urn:microsoft.com/office/officeart/2008/layout/CircleAccentTimeline"/>
    <dgm:cxn modelId="{3CC93553-4137-4F43-B1E3-CE07D782315E}" type="presParOf" srcId="{8EE695A2-526C-4EDB-8730-0A6E912819B0}" destId="{F4FA192F-1C27-438C-A9D2-AF28313ED48D}" srcOrd="0" destOrd="0" presId="urn:microsoft.com/office/officeart/2008/layout/CircleAccentTimeline"/>
    <dgm:cxn modelId="{C75031BA-2E45-476F-9CB5-D4A9DE0E26E6}" type="presParOf" srcId="{8EE695A2-526C-4EDB-8730-0A6E912819B0}" destId="{56EF5265-04D9-49CF-93DA-5CC22CF14C6B}" srcOrd="1" destOrd="0" presId="urn:microsoft.com/office/officeart/2008/layout/CircleAccentTimeline"/>
    <dgm:cxn modelId="{83528697-BE90-4291-B123-E0A2E972BC59}" type="presParOf" srcId="{8EE695A2-526C-4EDB-8730-0A6E912819B0}" destId="{B652B110-6358-432F-BFE0-C057DF5589E6}" srcOrd="2" destOrd="0" presId="urn:microsoft.com/office/officeart/2008/layout/CircleAccentTimeline"/>
    <dgm:cxn modelId="{3E9B6AAC-3EA3-41D8-A31F-ABBCCE6D8344}" type="presParOf" srcId="{89EFF755-0688-48A3-BE74-55C8A2062093}" destId="{659DEB0E-3364-4BEC-8C9B-D0A5A0C687BC}" srcOrd="4" destOrd="0" presId="urn:microsoft.com/office/officeart/2008/layout/CircleAccentTimeline"/>
    <dgm:cxn modelId="{DAD0AFE6-3E8D-477D-A209-44882E694F97}" type="presParOf" srcId="{89EFF755-0688-48A3-BE74-55C8A2062093}" destId="{F2A4630D-6ED1-4755-A21F-5206FCD43BF2}" srcOrd="5" destOrd="0" presId="urn:microsoft.com/office/officeart/2008/layout/CircleAccentTimeline"/>
    <dgm:cxn modelId="{E78D5B2D-A91E-4583-A6C5-CC7F1F2F9491}" type="presParOf" srcId="{89EFF755-0688-48A3-BE74-55C8A2062093}" destId="{C17E09C3-EA1F-4119-B9B0-12C5F3425ABE}" srcOrd="6" destOrd="0" presId="urn:microsoft.com/office/officeart/2008/layout/CircleAccentTimeline"/>
    <dgm:cxn modelId="{B6432367-F59B-4B30-BC59-0F60D0976985}" type="presParOf" srcId="{89EFF755-0688-48A3-BE74-55C8A2062093}" destId="{BCA12D54-0A9E-4487-8720-D6849E5FB990}" srcOrd="7" destOrd="0" presId="urn:microsoft.com/office/officeart/2008/layout/CircleAccentTimeline"/>
    <dgm:cxn modelId="{C0AF0239-71C2-49BA-B0CF-C856C2F52727}" type="presParOf" srcId="{BCA12D54-0A9E-4487-8720-D6849E5FB990}" destId="{32CF6A8A-3CDE-4DD8-853C-42D1DB9B9E32}" srcOrd="0" destOrd="0" presId="urn:microsoft.com/office/officeart/2008/layout/CircleAccentTimeline"/>
    <dgm:cxn modelId="{FB3DA0A5-A8E7-4B61-ABAF-8A69F9C4A9DA}" type="presParOf" srcId="{BCA12D54-0A9E-4487-8720-D6849E5FB990}" destId="{C11D2E5A-89CA-47B1-8B79-3D9A642C3EBD}" srcOrd="1" destOrd="0" presId="urn:microsoft.com/office/officeart/2008/layout/CircleAccentTimeline"/>
    <dgm:cxn modelId="{B7375B40-B165-49B6-9860-B3A0C35379CB}" type="presParOf" srcId="{BCA12D54-0A9E-4487-8720-D6849E5FB990}" destId="{61D70A06-5DC3-4742-953D-CD08ED74217F}" srcOrd="2" destOrd="0" presId="urn:microsoft.com/office/officeart/2008/layout/CircleAccentTimeline"/>
    <dgm:cxn modelId="{2B59738B-99DE-4AF6-8AA7-1D070F1642B7}" type="presParOf" srcId="{89EFF755-0688-48A3-BE74-55C8A2062093}" destId="{8A8EB392-57A2-4187-9D11-EA625FAB7528}" srcOrd="8" destOrd="0" presId="urn:microsoft.com/office/officeart/2008/layout/CircleAccentTimeline"/>
    <dgm:cxn modelId="{C8BBA19D-3637-4CBF-81AF-233B92CB1097}" type="presParOf" srcId="{89EFF755-0688-48A3-BE74-55C8A2062093}" destId="{01EEC220-5806-4E63-907A-A6FDD9329C02}" srcOrd="9" destOrd="0" presId="urn:microsoft.com/office/officeart/2008/layout/CircleAccentTimeline"/>
    <dgm:cxn modelId="{FE304D25-AF49-436D-BC11-56A2C9F570D9}" type="presParOf" srcId="{89EFF755-0688-48A3-BE74-55C8A2062093}" destId="{1388C6B7-44A6-4A25-B190-B4A12EC0BECA}" srcOrd="10" destOrd="0" presId="urn:microsoft.com/office/officeart/2008/layout/CircleAccentTimeline"/>
    <dgm:cxn modelId="{50B24B34-78E3-4D8C-8DFB-B4C11CE281EE}" type="presParOf" srcId="{89EFF755-0688-48A3-BE74-55C8A2062093}" destId="{A3B5460D-DA22-4DA5-826F-28C1A4BD5220}" srcOrd="11" destOrd="0" presId="urn:microsoft.com/office/officeart/2008/layout/CircleAccentTimeline"/>
    <dgm:cxn modelId="{C0BD3E34-4E66-43AA-9A29-A9B0AC87A78B}" type="presParOf" srcId="{A3B5460D-DA22-4DA5-826F-28C1A4BD5220}" destId="{0808C689-9D76-452C-8EA8-4CEB2CF11680}" srcOrd="0" destOrd="0" presId="urn:microsoft.com/office/officeart/2008/layout/CircleAccentTimeline"/>
    <dgm:cxn modelId="{AB55CA5A-D604-4856-8A10-8198B92795D7}" type="presParOf" srcId="{A3B5460D-DA22-4DA5-826F-28C1A4BD5220}" destId="{4DFFA31D-8409-401E-8E08-BD7FB82B10E7}" srcOrd="1" destOrd="0" presId="urn:microsoft.com/office/officeart/2008/layout/CircleAccentTimeline"/>
    <dgm:cxn modelId="{7EC3D182-752A-4E7B-9A66-9EB0E992981F}" type="presParOf" srcId="{A3B5460D-DA22-4DA5-826F-28C1A4BD5220}" destId="{3E159328-A6CB-4F8E-9980-4F5DD016E66C}" srcOrd="2" destOrd="0" presId="urn:microsoft.com/office/officeart/2008/layout/CircleAccentTimeline"/>
    <dgm:cxn modelId="{DC1B70CB-9102-4FC2-AF96-80B6C768654E}" type="presParOf" srcId="{89EFF755-0688-48A3-BE74-55C8A2062093}" destId="{3BAC8EAB-1A5B-4BF2-9E54-ECEC82C8DF43}" srcOrd="12" destOrd="0" presId="urn:microsoft.com/office/officeart/2008/layout/CircleAccentTimeline"/>
    <dgm:cxn modelId="{9DAEAE07-E1DB-4549-914A-54A8A029120D}" type="presParOf" srcId="{89EFF755-0688-48A3-BE74-55C8A2062093}" destId="{71B6C674-2622-45F5-ACDA-ECE087FD7266}" srcOrd="13" destOrd="0" presId="urn:microsoft.com/office/officeart/2008/layout/CircleAccentTimeline"/>
    <dgm:cxn modelId="{E3E89E4D-87B5-4F79-A69A-8BB808E3D726}" type="presParOf" srcId="{89EFF755-0688-48A3-BE74-55C8A2062093}" destId="{988A0835-7220-4060-B152-B4F69BF77E03}" srcOrd="14" destOrd="0" presId="urn:microsoft.com/office/officeart/2008/layout/CircleAccentTimeline"/>
    <dgm:cxn modelId="{29072686-D736-4848-A42C-7B22D70D9967}" type="presParOf" srcId="{89EFF755-0688-48A3-BE74-55C8A2062093}" destId="{713394DE-38A3-48D5-A56E-5FAA5A101906}" srcOrd="15" destOrd="0" presId="urn:microsoft.com/office/officeart/2008/layout/CircleAccentTimeline"/>
    <dgm:cxn modelId="{B3007B98-5CA2-4F92-864E-C55011137467}" type="presParOf" srcId="{713394DE-38A3-48D5-A56E-5FAA5A101906}" destId="{41C477D7-EE0D-48E3-9331-01D44F7EA762}" srcOrd="0" destOrd="0" presId="urn:microsoft.com/office/officeart/2008/layout/CircleAccentTimeline"/>
    <dgm:cxn modelId="{5D44490F-91B3-43A3-9943-AB5A9941D50F}" type="presParOf" srcId="{713394DE-38A3-48D5-A56E-5FAA5A101906}" destId="{E32EC95C-B2C3-4018-9FF0-4018E59ADCC2}" srcOrd="1" destOrd="0" presId="urn:microsoft.com/office/officeart/2008/layout/CircleAccentTimeline"/>
    <dgm:cxn modelId="{DDB14953-DB8A-4B5E-91C6-F4E4EF004203}" type="presParOf" srcId="{713394DE-38A3-48D5-A56E-5FAA5A101906}" destId="{8C46FDA7-3EF1-4EC4-88F3-14021FFBF928}" srcOrd="2" destOrd="0" presId="urn:microsoft.com/office/officeart/2008/layout/CircleAccentTimeline"/>
    <dgm:cxn modelId="{36AEFCF5-B4E2-46F3-B907-A47A97CB6ADB}" type="presParOf" srcId="{89EFF755-0688-48A3-BE74-55C8A2062093}" destId="{6C6871FF-DC71-4277-8754-03FD146953BA}" srcOrd="16" destOrd="0" presId="urn:microsoft.com/office/officeart/2008/layout/CircleAccentTimeline"/>
    <dgm:cxn modelId="{91268A8A-BA73-4225-A6A0-B65EFB26F299}" type="presParOf" srcId="{89EFF755-0688-48A3-BE74-55C8A2062093}" destId="{774DE5A8-A687-4D96-B16D-F8D66D9327AE}" srcOrd="17" destOrd="0" presId="urn:microsoft.com/office/officeart/2008/layout/CircleAccentTimeline"/>
    <dgm:cxn modelId="{E730992B-194C-4558-B05E-554EEA5769B5}" type="presParOf" srcId="{89EFF755-0688-48A3-BE74-55C8A2062093}" destId="{DFB8259C-3F73-40DC-A101-5F2F199BE5B9}" srcOrd="18" destOrd="0" presId="urn:microsoft.com/office/officeart/2008/layout/CircleAccentTimeline"/>
    <dgm:cxn modelId="{FD676318-F3AC-4281-ACD0-668A9ECC7CC8}" type="presParOf" srcId="{DFB8259C-3F73-40DC-A101-5F2F199BE5B9}" destId="{469952C1-52C6-47BB-9DE9-7A467E583046}" srcOrd="0" destOrd="0" presId="urn:microsoft.com/office/officeart/2008/layout/CircleAccentTimeline"/>
    <dgm:cxn modelId="{E62C11DE-BE6A-45A5-A813-CFFD7C05B3CC}" type="presParOf" srcId="{DFB8259C-3F73-40DC-A101-5F2F199BE5B9}" destId="{BB502BD6-B6A2-46C1-B553-426951B42EFA}" srcOrd="1" destOrd="0" presId="urn:microsoft.com/office/officeart/2008/layout/CircleAccentTimeline"/>
    <dgm:cxn modelId="{085CA3F9-B3CD-46FB-A069-5C1B58713FD8}" type="presParOf" srcId="{DFB8259C-3F73-40DC-A101-5F2F199BE5B9}" destId="{F5FB2C98-A4DD-411C-9EDD-D1478FB80575}" srcOrd="2" destOrd="0" presId="urn:microsoft.com/office/officeart/2008/layout/CircleAccentTimeline"/>
    <dgm:cxn modelId="{0F21CEFC-8100-4B87-9A23-9FDB0F04787B}" type="presParOf" srcId="{89EFF755-0688-48A3-BE74-55C8A2062093}" destId="{29253EB8-93AE-4093-849F-77E2492CEDCF}" srcOrd="19" destOrd="0" presId="urn:microsoft.com/office/officeart/2008/layout/CircleAccentTimeline"/>
    <dgm:cxn modelId="{2685815D-4BA0-458B-BC02-1FD6832C95F9}" type="presParOf" srcId="{89EFF755-0688-48A3-BE74-55C8A2062093}" destId="{032EE53D-D002-4FD3-9CF0-3E1E98BF4C23}" srcOrd="20" destOrd="0" presId="urn:microsoft.com/office/officeart/2008/layout/CircleAccentTimeline"/>
    <dgm:cxn modelId="{31FBF174-C175-4DEF-8675-42E0C7421E4F}" type="presParOf" srcId="{89EFF755-0688-48A3-BE74-55C8A2062093}" destId="{E2BCF4A4-8A48-4B57-8C8E-44D149D1CA04}" srcOrd="21" destOrd="0" presId="urn:microsoft.com/office/officeart/2008/layout/CircleAccentTimeline"/>
    <dgm:cxn modelId="{D6E6AC12-E925-4236-898F-AAB3757BA0DC}" type="presParOf" srcId="{89EFF755-0688-48A3-BE74-55C8A2062093}" destId="{D49D0B99-D67E-47B4-8BD1-D9AE6BBD0F0C}" srcOrd="22" destOrd="0" presId="urn:microsoft.com/office/officeart/2008/layout/CircleAccentTimeline"/>
    <dgm:cxn modelId="{2CCD7074-6541-4E6A-B7A4-599CD4AEB9A6}" type="presParOf" srcId="{D49D0B99-D67E-47B4-8BD1-D9AE6BBD0F0C}" destId="{5EDB3762-0BE4-40C2-BCD1-0942540E5FA0}" srcOrd="0" destOrd="0" presId="urn:microsoft.com/office/officeart/2008/layout/CircleAccentTimeline"/>
    <dgm:cxn modelId="{727D61DE-3563-4A48-8637-A0A691E07BAA}" type="presParOf" srcId="{D49D0B99-D67E-47B4-8BD1-D9AE6BBD0F0C}" destId="{537BF3E4-AEB8-4A31-B891-289B7B13C53D}" srcOrd="1" destOrd="0" presId="urn:microsoft.com/office/officeart/2008/layout/CircleAccentTimeline"/>
    <dgm:cxn modelId="{3278F6A0-9979-4585-BD7B-A8B5B8919197}" type="presParOf" srcId="{D49D0B99-D67E-47B4-8BD1-D9AE6BBD0F0C}" destId="{EA7476D4-7155-4EF2-8BB0-7C03E59268E0}" srcOrd="2" destOrd="0" presId="urn:microsoft.com/office/officeart/2008/layout/CircleAccentTimeline"/>
    <dgm:cxn modelId="{51D0A351-DC8F-4A7C-9DE6-492AE201C461}" type="presParOf" srcId="{89EFF755-0688-48A3-BE74-55C8A2062093}" destId="{E8684DC4-F14B-42BA-A8EC-DB9AB8E1BB24}" srcOrd="23" destOrd="0" presId="urn:microsoft.com/office/officeart/2008/layout/CircleAccentTimeline"/>
    <dgm:cxn modelId="{F528F22E-EC60-421D-95F5-844980F61A9F}" type="presParOf" srcId="{89EFF755-0688-48A3-BE74-55C8A2062093}" destId="{3A23D11C-5A53-4028-875C-54098EDD0517}" srcOrd="24" destOrd="0" presId="urn:microsoft.com/office/officeart/2008/layout/CircleAccentTimeline"/>
    <dgm:cxn modelId="{91E6A219-6C89-4374-869B-FFBB15B2A129}" type="presParOf" srcId="{89EFF755-0688-48A3-BE74-55C8A2062093}" destId="{FDEAA42D-5AE7-4E08-ADE9-500F1DE980D0}" srcOrd="25" destOrd="0" presId="urn:microsoft.com/office/officeart/2008/layout/CircleAccentTimeline"/>
    <dgm:cxn modelId="{5C8B5F70-BED0-4783-9936-825D260D4B25}" type="presParOf" srcId="{89EFF755-0688-48A3-BE74-55C8A2062093}" destId="{232855CF-FBF2-44FF-8D70-77A5EED2AFD3}" srcOrd="26" destOrd="0" presId="urn:microsoft.com/office/officeart/2008/layout/CircleAccentTimeline"/>
    <dgm:cxn modelId="{0C186FAD-891D-46C5-A691-1BC6E0FB0D99}" type="presParOf" srcId="{232855CF-FBF2-44FF-8D70-77A5EED2AFD3}" destId="{3D32A268-DC9F-454B-B083-6BC2A8C652BC}" srcOrd="0" destOrd="0" presId="urn:microsoft.com/office/officeart/2008/layout/CircleAccentTimeline"/>
    <dgm:cxn modelId="{4BC0B47C-3EAF-488F-9BA6-EC6DC740A331}" type="presParOf" srcId="{232855CF-FBF2-44FF-8D70-77A5EED2AFD3}" destId="{9683F01D-11F4-407B-8DFC-82AA94EAC850}" srcOrd="1" destOrd="0" presId="urn:microsoft.com/office/officeart/2008/layout/CircleAccentTimeline"/>
    <dgm:cxn modelId="{DBB7FE46-368B-412E-8491-839E893AA454}" type="presParOf" srcId="{232855CF-FBF2-44FF-8D70-77A5EED2AFD3}" destId="{B46F4FA8-AE14-47FC-9ECA-FB661A7FAA41}" srcOrd="2" destOrd="0" presId="urn:microsoft.com/office/officeart/2008/layout/CircleAccentTimeline"/>
    <dgm:cxn modelId="{D00A03CD-1CE3-43D6-90FC-E3FF9E62610A}" type="presParOf" srcId="{89EFF755-0688-48A3-BE74-55C8A2062093}" destId="{A33FF836-8F4B-4809-AD05-9EFB706697A4}" srcOrd="27" destOrd="0" presId="urn:microsoft.com/office/officeart/2008/layout/CircleAccentTimeline"/>
    <dgm:cxn modelId="{42FC30E7-1C86-4C34-8575-7F97C7CD1118}" type="presParOf" srcId="{89EFF755-0688-48A3-BE74-55C8A2062093}" destId="{181DD624-9FBF-43EB-96BA-D03D3F08C7A0}" srcOrd="28" destOrd="0" presId="urn:microsoft.com/office/officeart/2008/layout/CircleAccentTimeline"/>
    <dgm:cxn modelId="{56B59115-BF8D-4D9B-865C-1E93CDA0A160}" type="presParOf" srcId="{89EFF755-0688-48A3-BE74-55C8A2062093}" destId="{161B1816-4B1D-4DB1-A910-45B8D8ACBCE9}" srcOrd="29" destOrd="0" presId="urn:microsoft.com/office/officeart/2008/layout/CircleAccentTimeline"/>
    <dgm:cxn modelId="{7D735528-EA2F-4D25-B586-5E2409A64B28}" type="presParOf" srcId="{89EFF755-0688-48A3-BE74-55C8A2062093}" destId="{368E6637-E124-42B5-AC35-40C855F0B0BF}" srcOrd="30" destOrd="0" presId="urn:microsoft.com/office/officeart/2008/layout/CircleAccentTimeline"/>
    <dgm:cxn modelId="{4541C7FF-8FB2-4DE2-8C2D-C6EEFA2CDC19}" type="presParOf" srcId="{368E6637-E124-42B5-AC35-40C855F0B0BF}" destId="{44320B40-26AE-4758-B23C-EF0E00B40D9A}" srcOrd="0" destOrd="0" presId="urn:microsoft.com/office/officeart/2008/layout/CircleAccentTimeline"/>
    <dgm:cxn modelId="{54CECFD4-C19F-4214-8974-C169D52EC3B8}" type="presParOf" srcId="{368E6637-E124-42B5-AC35-40C855F0B0BF}" destId="{F39840BE-8D04-4E87-A3A2-F2A465C090E0}" srcOrd="1" destOrd="0" presId="urn:microsoft.com/office/officeart/2008/layout/CircleAccentTimeline"/>
    <dgm:cxn modelId="{1C9C3303-1C0B-4010-9149-91FEF587B579}" type="presParOf" srcId="{368E6637-E124-42B5-AC35-40C855F0B0BF}" destId="{88E9F061-D362-4A26-B0EF-F230EAA740C5}" srcOrd="2" destOrd="0" presId="urn:microsoft.com/office/officeart/2008/layout/CircleAccentTimeline"/>
    <dgm:cxn modelId="{9A0C29AD-18B0-422C-83FF-C8E8AF7ECCA0}" type="presParOf" srcId="{89EFF755-0688-48A3-BE74-55C8A2062093}" destId="{F6E21B08-DA18-487D-8552-179721C334BB}" srcOrd="31" destOrd="0" presId="urn:microsoft.com/office/officeart/2008/layout/CircleAccentTimeline"/>
    <dgm:cxn modelId="{D6A61D17-9363-4630-91F0-2978CD113AFB}" type="presParOf" srcId="{89EFF755-0688-48A3-BE74-55C8A2062093}" destId="{C28C66FF-C485-4211-890B-8535F98E9DCB}" srcOrd="32" destOrd="0" presId="urn:microsoft.com/office/officeart/2008/layout/CircleAccentTimeline"/>
    <dgm:cxn modelId="{1C309698-8693-4B28-BE11-6605EB56F216}" type="presParOf" srcId="{89EFF755-0688-48A3-BE74-55C8A2062093}" destId="{30F9F23C-78DB-4BCB-99F7-B12BF073498F}" srcOrd="33" destOrd="0" presId="urn:microsoft.com/office/officeart/2008/layout/CircleAccentTimeline"/>
    <dgm:cxn modelId="{C79DB306-D658-4C12-9F4A-F5176C287154}" type="presParOf" srcId="{89EFF755-0688-48A3-BE74-55C8A2062093}" destId="{3B711CF1-AD04-4947-9756-7A394B45369C}" srcOrd="34" destOrd="0" presId="urn:microsoft.com/office/officeart/2008/layout/CircleAccentTimeline"/>
    <dgm:cxn modelId="{4C99CE12-DF1A-4A72-A8FC-938B506F0C6B}" type="presParOf" srcId="{3B711CF1-AD04-4947-9756-7A394B45369C}" destId="{DC6F47C0-A659-48CF-BCAA-66C5B42C9EDC}" srcOrd="0" destOrd="0" presId="urn:microsoft.com/office/officeart/2008/layout/CircleAccentTimeline"/>
    <dgm:cxn modelId="{7E70C415-59CF-457C-8449-DADCD6BED387}" type="presParOf" srcId="{3B711CF1-AD04-4947-9756-7A394B45369C}" destId="{B29DCB3C-D1EC-453A-B5B2-B67F69276F76}" srcOrd="1" destOrd="0" presId="urn:microsoft.com/office/officeart/2008/layout/CircleAccentTimeline"/>
    <dgm:cxn modelId="{E7BA0C95-E4DF-41B6-9ECF-AD8CF054E918}" type="presParOf" srcId="{3B711CF1-AD04-4947-9756-7A394B45369C}" destId="{3CADFD29-325C-4912-8389-26147A8D4B5E}" srcOrd="2" destOrd="0" presId="urn:microsoft.com/office/officeart/2008/layout/CircleAccentTimeline"/>
    <dgm:cxn modelId="{35874828-945E-44DE-AD20-FF7219B9AFD3}" type="presParOf" srcId="{89EFF755-0688-48A3-BE74-55C8A2062093}" destId="{0076DF50-B670-49EE-9651-84DD8C9458B4}" srcOrd="35" destOrd="0" presId="urn:microsoft.com/office/officeart/2008/layout/CircleAccentTimeline"/>
    <dgm:cxn modelId="{C7AD13C4-6717-470B-86F9-C2084B225AC8}" type="presParOf" srcId="{89EFF755-0688-48A3-BE74-55C8A2062093}" destId="{EEC2D9F3-7A1B-43FA-82A2-1A601ED61A58}" srcOrd="36" destOrd="0" presId="urn:microsoft.com/office/officeart/2008/layout/CircleAccentTimeline"/>
    <dgm:cxn modelId="{78FCAC3C-7A92-46A9-B288-42E36AA1B612}" type="presParOf" srcId="{89EFF755-0688-48A3-BE74-55C8A2062093}" destId="{53F6134A-15C9-4D56-BABD-FB4B976C116E}" srcOrd="37" destOrd="0" presId="urn:microsoft.com/office/officeart/2008/layout/CircleAccentTimeline"/>
    <dgm:cxn modelId="{D764D207-414E-4E89-8C19-74CCC6CF94E9}" type="presParOf" srcId="{53F6134A-15C9-4D56-BABD-FB4B976C116E}" destId="{3B1915BA-B298-4A61-94BB-4D465EEB8DD4}" srcOrd="0" destOrd="0" presId="urn:microsoft.com/office/officeart/2008/layout/CircleAccentTimeline"/>
    <dgm:cxn modelId="{F35B642A-7B82-4089-93AB-C9D226F111C9}" type="presParOf" srcId="{53F6134A-15C9-4D56-BABD-FB4B976C116E}" destId="{A7A8523F-1236-40ED-BBFD-675C5E9AF139}" srcOrd="1" destOrd="0" presId="urn:microsoft.com/office/officeart/2008/layout/CircleAccentTimeline"/>
    <dgm:cxn modelId="{C139A112-AEB2-4B3A-BCE1-EB0AE236B505}" type="presParOf" srcId="{53F6134A-15C9-4D56-BABD-FB4B976C116E}" destId="{15041D68-32B6-4632-9D10-B4D84CA48FD6}" srcOrd="2" destOrd="0" presId="urn:microsoft.com/office/officeart/2008/layout/CircleAccentTimeline"/>
    <dgm:cxn modelId="{AF335EA9-71BE-447B-8428-FB8A6173E79E}" type="presParOf" srcId="{89EFF755-0688-48A3-BE74-55C8A2062093}" destId="{16F08073-8D55-48AA-9CE8-09F08E1917CF}" srcOrd="38" destOrd="0" presId="urn:microsoft.com/office/officeart/2008/layout/CircleAccentTimeline"/>
    <dgm:cxn modelId="{6D8B7BA3-F4FE-4BDE-A0E4-9E1F6EF99074}" type="presParOf" srcId="{89EFF755-0688-48A3-BE74-55C8A2062093}" destId="{7B27959E-9730-4763-9DF0-33D5A9D38FC0}" srcOrd="39" destOrd="0" presId="urn:microsoft.com/office/officeart/2008/layout/CircleAccentTimeline"/>
    <dgm:cxn modelId="{BD880499-2799-4397-88C5-F2B6C29A4776}" type="presParOf" srcId="{89EFF755-0688-48A3-BE74-55C8A2062093}" destId="{10C047E2-AD7C-46A1-B867-DB03CBEE7E94}" srcOrd="40" destOrd="0" presId="urn:microsoft.com/office/officeart/2008/layout/CircleAccentTimeline"/>
    <dgm:cxn modelId="{6ACF0FB0-35C3-4DDA-AC84-F9AF6CFF5879}" type="presParOf" srcId="{89EFF755-0688-48A3-BE74-55C8A2062093}" destId="{9DEBABC0-E99E-4C08-920A-30F70186B3AA}" srcOrd="41" destOrd="0" presId="urn:microsoft.com/office/officeart/2008/layout/CircleAccentTimeline"/>
    <dgm:cxn modelId="{1812C62B-A198-473B-9518-AB8CC197F0D3}" type="presParOf" srcId="{9DEBABC0-E99E-4C08-920A-30F70186B3AA}" destId="{F60EEC1C-01D6-49FE-ADB4-6CE195DED53A}" srcOrd="0" destOrd="0" presId="urn:microsoft.com/office/officeart/2008/layout/CircleAccentTimeline"/>
    <dgm:cxn modelId="{1E0D72B6-D30A-4B51-AC3F-33ADB19D4B64}" type="presParOf" srcId="{9DEBABC0-E99E-4C08-920A-30F70186B3AA}" destId="{41A64730-3E5B-4180-974B-8D031C72FF38}" srcOrd="1" destOrd="0" presId="urn:microsoft.com/office/officeart/2008/layout/CircleAccentTimeline"/>
    <dgm:cxn modelId="{EC48A914-A577-4211-A3E0-6C4873631A7F}" type="presParOf" srcId="{9DEBABC0-E99E-4C08-920A-30F70186B3AA}" destId="{DB00816F-43F5-4955-A144-F7D8C27923B8}" srcOrd="2" destOrd="0" presId="urn:microsoft.com/office/officeart/2008/layout/CircleAccentTimeline"/>
    <dgm:cxn modelId="{9D3A587B-5AC7-4BC9-8059-D8F45AA54485}" type="presParOf" srcId="{89EFF755-0688-48A3-BE74-55C8A2062093}" destId="{0E6D1E2E-DD4F-4CAD-9C6D-1B35556E4C7C}" srcOrd="42" destOrd="0" presId="urn:microsoft.com/office/officeart/2008/layout/CircleAccentTimeline"/>
    <dgm:cxn modelId="{2BC709DF-4504-4E03-AC4B-78C50498A0C3}" type="presParOf" srcId="{89EFF755-0688-48A3-BE74-55C8A2062093}" destId="{3833F534-0022-41EE-AB20-E9F8C5F1615B}" srcOrd="43" destOrd="0" presId="urn:microsoft.com/office/officeart/2008/layout/CircleAccentTimeline"/>
    <dgm:cxn modelId="{107D3F69-3AF5-4848-8444-1A0AD4B6FD4B}" type="presParOf" srcId="{89EFF755-0688-48A3-BE74-55C8A2062093}" destId="{9541AF77-9C0B-480D-9121-A4BB34694B54}" srcOrd="44" destOrd="0" presId="urn:microsoft.com/office/officeart/2008/layout/CircleAccentTimeline"/>
    <dgm:cxn modelId="{93B98BAE-736D-4270-8950-4B9CAA9E6211}" type="presParOf" srcId="{89EFF755-0688-48A3-BE74-55C8A2062093}" destId="{D0F4DB61-761F-4AF9-A00B-10DCA68531F1}" srcOrd="45" destOrd="0" presId="urn:microsoft.com/office/officeart/2008/layout/CircleAccentTimeline"/>
    <dgm:cxn modelId="{717EC1C4-2C11-4A22-93AF-A5115AB2505E}" type="presParOf" srcId="{D0F4DB61-761F-4AF9-A00B-10DCA68531F1}" destId="{FD27B8E4-470F-4131-89D8-B1022CB12671}" srcOrd="0" destOrd="0" presId="urn:microsoft.com/office/officeart/2008/layout/CircleAccentTimeline"/>
    <dgm:cxn modelId="{BC4900F3-6FE7-418E-9107-E65BF0B5A7FE}" type="presParOf" srcId="{D0F4DB61-761F-4AF9-A00B-10DCA68531F1}" destId="{CFA90938-D1C8-42E6-9294-E803612918E1}" srcOrd="1" destOrd="0" presId="urn:microsoft.com/office/officeart/2008/layout/CircleAccentTimeline"/>
    <dgm:cxn modelId="{08B38B9E-4F98-482D-A84B-4F65C602D024}" type="presParOf" srcId="{D0F4DB61-761F-4AF9-A00B-10DCA68531F1}" destId="{FCA9105E-AF77-49F4-9776-1402FCA4D032}" srcOrd="2" destOrd="0" presId="urn:microsoft.com/office/officeart/2008/layout/CircleAccentTimeline"/>
    <dgm:cxn modelId="{16D9ABD0-B386-473E-B4B1-061A03B43A9F}" type="presParOf" srcId="{89EFF755-0688-48A3-BE74-55C8A2062093}" destId="{47425892-27FF-4549-86DE-3C9690D837EE}" srcOrd="46" destOrd="0" presId="urn:microsoft.com/office/officeart/2008/layout/CircleAccentTimeline"/>
    <dgm:cxn modelId="{81B42811-07E6-400E-9F77-D1521DC50A45}" type="presParOf" srcId="{89EFF755-0688-48A3-BE74-55C8A2062093}" destId="{4D451FA5-1A23-471C-AA76-B259098D2AFA}" srcOrd="47" destOrd="0" presId="urn:microsoft.com/office/officeart/2008/layout/CircleAccentTimeline"/>
    <dgm:cxn modelId="{893F9E2B-DB0F-403A-9741-BA327CBDB671}" type="presParOf" srcId="{89EFF755-0688-48A3-BE74-55C8A2062093}" destId="{F7580578-C65F-4EFA-9D61-E05F7CBD1C1D}" srcOrd="48" destOrd="0" presId="urn:microsoft.com/office/officeart/2008/layout/CircleAccentTimeline"/>
    <dgm:cxn modelId="{DAD1348F-865A-4B09-8059-688C08D0EEAD}" type="presParOf" srcId="{F7580578-C65F-4EFA-9D61-E05F7CBD1C1D}" destId="{5EE019E3-0006-481B-9D3A-5F5BF551C943}" srcOrd="0" destOrd="0" presId="urn:microsoft.com/office/officeart/2008/layout/CircleAccentTimeline"/>
    <dgm:cxn modelId="{082E6F14-DB3A-4594-819A-31B72482ACC0}" type="presParOf" srcId="{F7580578-C65F-4EFA-9D61-E05F7CBD1C1D}" destId="{8869C024-9F1D-418C-B984-8026387B58A4}" srcOrd="1" destOrd="0" presId="urn:microsoft.com/office/officeart/2008/layout/CircleAccentTimeline"/>
    <dgm:cxn modelId="{EF919627-39EE-426F-9567-78C0E9017DEB}" type="presParOf" srcId="{F7580578-C65F-4EFA-9D61-E05F7CBD1C1D}" destId="{95FB1211-CDD7-488B-8B28-136635A0C82C}" srcOrd="2" destOrd="0" presId="urn:microsoft.com/office/officeart/2008/layout/CircleAccentTimeline"/>
    <dgm:cxn modelId="{953C4671-B129-41B4-9F51-F4FFAA33599A}" type="presParOf" srcId="{89EFF755-0688-48A3-BE74-55C8A2062093}" destId="{44D4937A-6466-4400-91DE-89DBB2E8E9A8}" srcOrd="49" destOrd="0" presId="urn:microsoft.com/office/officeart/2008/layout/CircleAccentTimeline"/>
    <dgm:cxn modelId="{E79836D2-83A9-480D-BD2B-5CEE103C2A10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8A71B8-A62E-4212-868E-F916A8F5ED50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D9FE921-B90A-4E45-B53C-913F0A55C609}">
      <dgm:prSet phldrT="[Tekst]" custT="1"/>
      <dgm:spPr/>
      <dgm:t>
        <a:bodyPr/>
        <a:lstStyle/>
        <a:p>
          <a:r>
            <a:rPr lang="pl-PL" altLang="pl-PL" sz="2400" dirty="0" smtClean="0"/>
            <a:t>oszacowanie częstości występowania zakażeń HIV/HCV/HBV/kiłą w populacji osób przyjmujących środki odurzające we wstrzyknięciu</a:t>
          </a:r>
          <a:endParaRPr lang="pl-PL" sz="2400" dirty="0"/>
        </a:p>
      </dgm:t>
    </dgm:pt>
    <dgm:pt modelId="{A4E6F770-D344-49B6-BF65-1F5C36A0913D}" type="parTrans" cxnId="{E3E82EF9-176F-4129-85C9-B6F07E49F636}">
      <dgm:prSet/>
      <dgm:spPr/>
      <dgm:t>
        <a:bodyPr/>
        <a:lstStyle/>
        <a:p>
          <a:endParaRPr lang="pl-PL"/>
        </a:p>
      </dgm:t>
    </dgm:pt>
    <dgm:pt modelId="{EF07637D-7EA9-4683-8C27-341D7CD15F05}" type="sibTrans" cxnId="{E3E82EF9-176F-4129-85C9-B6F07E49F636}">
      <dgm:prSet/>
      <dgm:spPr/>
      <dgm:t>
        <a:bodyPr/>
        <a:lstStyle/>
        <a:p>
          <a:endParaRPr lang="pl-PL"/>
        </a:p>
      </dgm:t>
    </dgm:pt>
    <dgm:pt modelId="{A0FBB815-5529-43D4-B76C-D42067725EC8}">
      <dgm:prSet phldrT="[Tekst]" custT="1"/>
      <dgm:spPr/>
      <dgm:t>
        <a:bodyPr/>
        <a:lstStyle/>
        <a:p>
          <a:r>
            <a:rPr lang="pl-PL" altLang="pl-PL" sz="2400" dirty="0" smtClean="0"/>
            <a:t>ocena częstości podejmowania zachowań ryzykownych</a:t>
          </a:r>
          <a:endParaRPr lang="pl-PL" sz="2400" dirty="0"/>
        </a:p>
      </dgm:t>
    </dgm:pt>
    <dgm:pt modelId="{830090DD-D0B6-4C51-BEFE-D802E2A0538F}" type="parTrans" cxnId="{A8C76165-ABB5-47CB-B0F4-9CE9E62BE46B}">
      <dgm:prSet/>
      <dgm:spPr/>
      <dgm:t>
        <a:bodyPr/>
        <a:lstStyle/>
        <a:p>
          <a:endParaRPr lang="pl-PL"/>
        </a:p>
      </dgm:t>
    </dgm:pt>
    <dgm:pt modelId="{4C5078F1-A190-4C16-8A56-5E491FAB71BA}" type="sibTrans" cxnId="{A8C76165-ABB5-47CB-B0F4-9CE9E62BE46B}">
      <dgm:prSet/>
      <dgm:spPr/>
      <dgm:t>
        <a:bodyPr/>
        <a:lstStyle/>
        <a:p>
          <a:endParaRPr lang="pl-PL"/>
        </a:p>
      </dgm:t>
    </dgm:pt>
    <dgm:pt modelId="{D2ABE088-D127-4148-8F40-2A9E8ABF10B1}">
      <dgm:prSet phldrT="[Tekst]" custT="1"/>
      <dgm:spPr/>
      <dgm:t>
        <a:bodyPr/>
        <a:lstStyle/>
        <a:p>
          <a:r>
            <a:rPr lang="pl-PL" altLang="pl-PL" sz="2400" dirty="0" smtClean="0"/>
            <a:t>poznanie informacji o stosowaniu nowych substancji psychoaktywnych</a:t>
          </a:r>
          <a:endParaRPr lang="pl-PL" sz="2400" dirty="0"/>
        </a:p>
      </dgm:t>
    </dgm:pt>
    <dgm:pt modelId="{DD70FB89-BEAC-4C39-9FC1-B301B49367DC}" type="parTrans" cxnId="{4E3A450D-9566-47C5-AEE2-76F20D873F59}">
      <dgm:prSet/>
      <dgm:spPr/>
      <dgm:t>
        <a:bodyPr/>
        <a:lstStyle/>
        <a:p>
          <a:endParaRPr lang="pl-PL"/>
        </a:p>
      </dgm:t>
    </dgm:pt>
    <dgm:pt modelId="{B56965E9-44EA-47AA-9755-1D9A37B3BA61}" type="sibTrans" cxnId="{4E3A450D-9566-47C5-AEE2-76F20D873F59}">
      <dgm:prSet/>
      <dgm:spPr/>
      <dgm:t>
        <a:bodyPr/>
        <a:lstStyle/>
        <a:p>
          <a:endParaRPr lang="pl-PL"/>
        </a:p>
      </dgm:t>
    </dgm:pt>
    <dgm:pt modelId="{AA314C8A-1CCA-49F8-8F93-C5A842C6E3F8}">
      <dgm:prSet phldrT="[Tekst]" custT="1"/>
      <dgm:spPr/>
      <dgm:t>
        <a:bodyPr/>
        <a:lstStyle/>
        <a:p>
          <a:r>
            <a:rPr lang="pl-PL" altLang="pl-PL" sz="2400" dirty="0" smtClean="0"/>
            <a:t>oszacowanie ryzyka transmisji zakażeń drogą seksualną a drogą iniekcji.</a:t>
          </a:r>
          <a:endParaRPr lang="pl-PL" sz="2400" dirty="0"/>
        </a:p>
      </dgm:t>
    </dgm:pt>
    <dgm:pt modelId="{443489C8-5BD0-4CBA-970F-20FE616DDF67}" type="parTrans" cxnId="{E4F35983-18FF-48A1-AE2B-634468B63FE8}">
      <dgm:prSet/>
      <dgm:spPr/>
      <dgm:t>
        <a:bodyPr/>
        <a:lstStyle/>
        <a:p>
          <a:endParaRPr lang="pl-PL"/>
        </a:p>
      </dgm:t>
    </dgm:pt>
    <dgm:pt modelId="{7353D17A-796C-4063-AD26-80EC6A873175}" type="sibTrans" cxnId="{E4F35983-18FF-48A1-AE2B-634468B63FE8}">
      <dgm:prSet/>
      <dgm:spPr/>
      <dgm:t>
        <a:bodyPr/>
        <a:lstStyle/>
        <a:p>
          <a:endParaRPr lang="pl-PL"/>
        </a:p>
      </dgm:t>
    </dgm:pt>
    <dgm:pt modelId="{EF40BFEA-60F0-4D0A-972A-D4ACCABE3982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altLang="pl-PL" sz="2400" dirty="0" smtClean="0"/>
            <a:t>poznanie informacji o dostępie do </a:t>
          </a:r>
          <a:r>
            <a:rPr lang="pl-PL" altLang="pl-PL" sz="1800" dirty="0" smtClean="0"/>
            <a:t>działań prewencyjnych, diagnostyki zakażeń, leczenia osób zakażonych</a:t>
          </a:r>
          <a:endParaRPr lang="pl-PL" sz="2400" dirty="0"/>
        </a:p>
      </dgm:t>
    </dgm:pt>
    <dgm:pt modelId="{2E6FF4FD-63BA-47C5-B497-C254711AB066}" type="parTrans" cxnId="{551A212E-0591-45F0-AA27-3122D475B830}">
      <dgm:prSet/>
      <dgm:spPr/>
      <dgm:t>
        <a:bodyPr/>
        <a:lstStyle/>
        <a:p>
          <a:endParaRPr lang="pl-PL"/>
        </a:p>
      </dgm:t>
    </dgm:pt>
    <dgm:pt modelId="{1E4177AE-0073-420C-8DC0-59918C03FE79}" type="sibTrans" cxnId="{551A212E-0591-45F0-AA27-3122D475B830}">
      <dgm:prSet/>
      <dgm:spPr/>
      <dgm:t>
        <a:bodyPr/>
        <a:lstStyle/>
        <a:p>
          <a:endParaRPr lang="pl-PL"/>
        </a:p>
      </dgm:t>
    </dgm:pt>
    <dgm:pt modelId="{FFA25EDD-AD77-4C49-A396-809690B44E60}" type="pres">
      <dgm:prSet presAssocID="{AE8A71B8-A62E-4212-868E-F916A8F5ED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819F24-BF14-4F22-BCCF-3541CEFE2F4C}" type="pres">
      <dgm:prSet presAssocID="{CD9FE921-B90A-4E45-B53C-913F0A55C609}" presName="comp" presStyleCnt="0"/>
      <dgm:spPr/>
    </dgm:pt>
    <dgm:pt modelId="{37A680E4-02EC-49A0-B792-A263F7B6D88C}" type="pres">
      <dgm:prSet presAssocID="{CD9FE921-B90A-4E45-B53C-913F0A55C609}" presName="box" presStyleLbl="node1" presStyleIdx="0" presStyleCnt="5" custLinFactNeighborX="-29241" custLinFactNeighborY="-50788"/>
      <dgm:spPr/>
      <dgm:t>
        <a:bodyPr/>
        <a:lstStyle/>
        <a:p>
          <a:endParaRPr lang="pl-PL"/>
        </a:p>
      </dgm:t>
    </dgm:pt>
    <dgm:pt modelId="{E62F0B22-A787-471E-94FB-739D959A9BDF}" type="pres">
      <dgm:prSet presAssocID="{CD9FE921-B90A-4E45-B53C-913F0A55C609}" presName="img" presStyleLbl="fgImgPlace1" presStyleIdx="0" presStyleCnt="5"/>
      <dgm:spPr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F8410D9-E606-40E8-B1D3-B32D632AE1CC}" type="pres">
      <dgm:prSet presAssocID="{CD9FE921-B90A-4E45-B53C-913F0A55C60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05BF29-84E4-425B-8E6E-5A46E311ABA0}" type="pres">
      <dgm:prSet presAssocID="{EF07637D-7EA9-4683-8C27-341D7CD15F05}" presName="spacer" presStyleCnt="0"/>
      <dgm:spPr/>
    </dgm:pt>
    <dgm:pt modelId="{ACF99310-1AFC-4692-9280-AAE8A783F0F7}" type="pres">
      <dgm:prSet presAssocID="{A0FBB815-5529-43D4-B76C-D42067725EC8}" presName="comp" presStyleCnt="0"/>
      <dgm:spPr/>
    </dgm:pt>
    <dgm:pt modelId="{D6846249-B8E2-41EA-B515-CF38B99D17C9}" type="pres">
      <dgm:prSet presAssocID="{A0FBB815-5529-43D4-B76C-D42067725EC8}" presName="box" presStyleLbl="node1" presStyleIdx="1" presStyleCnt="5"/>
      <dgm:spPr/>
      <dgm:t>
        <a:bodyPr/>
        <a:lstStyle/>
        <a:p>
          <a:endParaRPr lang="pl-PL"/>
        </a:p>
      </dgm:t>
    </dgm:pt>
    <dgm:pt modelId="{582FC59D-B16D-4F8D-B37C-8C7F6C7A84A6}" type="pres">
      <dgm:prSet presAssocID="{A0FBB815-5529-43D4-B76C-D42067725EC8}" presName="img" presStyleLbl="fgImgPlace1" presStyleIdx="1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6A7BB1C-E565-4161-AFEE-595765637FA1}" type="pres">
      <dgm:prSet presAssocID="{A0FBB815-5529-43D4-B76C-D42067725EC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4F7895-B777-4A2D-860C-0876A2D206D2}" type="pres">
      <dgm:prSet presAssocID="{4C5078F1-A190-4C16-8A56-5E491FAB71BA}" presName="spacer" presStyleCnt="0"/>
      <dgm:spPr/>
    </dgm:pt>
    <dgm:pt modelId="{B3E65A3D-878C-497B-84F0-B479574779D3}" type="pres">
      <dgm:prSet presAssocID="{D2ABE088-D127-4148-8F40-2A9E8ABF10B1}" presName="comp" presStyleCnt="0"/>
      <dgm:spPr/>
    </dgm:pt>
    <dgm:pt modelId="{EC6CE5DA-FBE1-4B94-B34F-A72F04E23CA7}" type="pres">
      <dgm:prSet presAssocID="{D2ABE088-D127-4148-8F40-2A9E8ABF10B1}" presName="box" presStyleLbl="node1" presStyleIdx="2" presStyleCnt="5"/>
      <dgm:spPr/>
      <dgm:t>
        <a:bodyPr/>
        <a:lstStyle/>
        <a:p>
          <a:endParaRPr lang="pl-PL"/>
        </a:p>
      </dgm:t>
    </dgm:pt>
    <dgm:pt modelId="{2524C7D0-A76E-4407-BF2F-4397EB41385D}" type="pres">
      <dgm:prSet presAssocID="{D2ABE088-D127-4148-8F40-2A9E8ABF10B1}" presName="img" presStyleLbl="fgImgPlace1" presStyleIdx="2" presStyleCnt="5"/>
      <dgm:spPr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86FEC56C-34BF-4DC3-90C1-3A3DE739CF28}" type="pres">
      <dgm:prSet presAssocID="{D2ABE088-D127-4148-8F40-2A9E8ABF10B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20E096-EB39-4AA9-9B86-3EC5553A5D91}" type="pres">
      <dgm:prSet presAssocID="{B56965E9-44EA-47AA-9755-1D9A37B3BA61}" presName="spacer" presStyleCnt="0"/>
      <dgm:spPr/>
    </dgm:pt>
    <dgm:pt modelId="{4679D905-6BE0-4774-BEFC-BE35A385005C}" type="pres">
      <dgm:prSet presAssocID="{AA314C8A-1CCA-49F8-8F93-C5A842C6E3F8}" presName="comp" presStyleCnt="0"/>
      <dgm:spPr/>
    </dgm:pt>
    <dgm:pt modelId="{C5379054-7ABA-4E5C-94A7-8490D58337FB}" type="pres">
      <dgm:prSet presAssocID="{AA314C8A-1CCA-49F8-8F93-C5A842C6E3F8}" presName="box" presStyleLbl="node1" presStyleIdx="3" presStyleCnt="5"/>
      <dgm:spPr/>
      <dgm:t>
        <a:bodyPr/>
        <a:lstStyle/>
        <a:p>
          <a:endParaRPr lang="pl-PL"/>
        </a:p>
      </dgm:t>
    </dgm:pt>
    <dgm:pt modelId="{A7D693E9-ADA2-41C9-AE68-9678B1255822}" type="pres">
      <dgm:prSet presAssocID="{AA314C8A-1CCA-49F8-8F93-C5A842C6E3F8}" presName="img" presStyleLbl="fgImgPlace1" presStyleIdx="3" presStyleCnt="5"/>
      <dgm:spPr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8A9BB670-FAB7-450D-BB20-33D8759AA3B0}" type="pres">
      <dgm:prSet presAssocID="{AA314C8A-1CCA-49F8-8F93-C5A842C6E3F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1477A-6753-46B2-866D-428A7F549A6B}" type="pres">
      <dgm:prSet presAssocID="{7353D17A-796C-4063-AD26-80EC6A873175}" presName="spacer" presStyleCnt="0"/>
      <dgm:spPr/>
    </dgm:pt>
    <dgm:pt modelId="{591D4FB4-1F35-4087-BEAE-E7DEC5D28CEB}" type="pres">
      <dgm:prSet presAssocID="{EF40BFEA-60F0-4D0A-972A-D4ACCABE3982}" presName="comp" presStyleCnt="0"/>
      <dgm:spPr/>
    </dgm:pt>
    <dgm:pt modelId="{4AF0E0E8-C539-4FE5-B740-285160895509}" type="pres">
      <dgm:prSet presAssocID="{EF40BFEA-60F0-4D0A-972A-D4ACCABE3982}" presName="box" presStyleLbl="node1" presStyleIdx="4" presStyleCnt="5"/>
      <dgm:spPr/>
      <dgm:t>
        <a:bodyPr/>
        <a:lstStyle/>
        <a:p>
          <a:endParaRPr lang="pl-PL"/>
        </a:p>
      </dgm:t>
    </dgm:pt>
    <dgm:pt modelId="{8D1946CE-CF48-44E8-92B5-8C9682C88F78}" type="pres">
      <dgm:prSet presAssocID="{EF40BFEA-60F0-4D0A-972A-D4ACCABE3982}" presName="img" presStyleLbl="fgImgPlace1" presStyleIdx="4" presStyleCnt="5"/>
      <dgm:spPr>
        <a:blipFill rotWithShape="1">
          <a:blip xmlns:r="http://schemas.openxmlformats.org/officeDocument/2006/relationships" r:embed="rId8">
            <a:grayscl/>
          </a:blip>
          <a:stretch>
            <a:fillRect/>
          </a:stretch>
        </a:blipFill>
      </dgm:spPr>
    </dgm:pt>
    <dgm:pt modelId="{005E47A5-DABF-422C-BCE8-E7DF084BF342}" type="pres">
      <dgm:prSet presAssocID="{EF40BFEA-60F0-4D0A-972A-D4ACCABE39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E82EF9-176F-4129-85C9-B6F07E49F636}" srcId="{AE8A71B8-A62E-4212-868E-F916A8F5ED50}" destId="{CD9FE921-B90A-4E45-B53C-913F0A55C609}" srcOrd="0" destOrd="0" parTransId="{A4E6F770-D344-49B6-BF65-1F5C36A0913D}" sibTransId="{EF07637D-7EA9-4683-8C27-341D7CD15F05}"/>
    <dgm:cxn modelId="{A8C76165-ABB5-47CB-B0F4-9CE9E62BE46B}" srcId="{AE8A71B8-A62E-4212-868E-F916A8F5ED50}" destId="{A0FBB815-5529-43D4-B76C-D42067725EC8}" srcOrd="1" destOrd="0" parTransId="{830090DD-D0B6-4C51-BEFE-D802E2A0538F}" sibTransId="{4C5078F1-A190-4C16-8A56-5E491FAB71BA}"/>
    <dgm:cxn modelId="{E4F35983-18FF-48A1-AE2B-634468B63FE8}" srcId="{AE8A71B8-A62E-4212-868E-F916A8F5ED50}" destId="{AA314C8A-1CCA-49F8-8F93-C5A842C6E3F8}" srcOrd="3" destOrd="0" parTransId="{443489C8-5BD0-4CBA-970F-20FE616DDF67}" sibTransId="{7353D17A-796C-4063-AD26-80EC6A873175}"/>
    <dgm:cxn modelId="{551A212E-0591-45F0-AA27-3122D475B830}" srcId="{AE8A71B8-A62E-4212-868E-F916A8F5ED50}" destId="{EF40BFEA-60F0-4D0A-972A-D4ACCABE3982}" srcOrd="4" destOrd="0" parTransId="{2E6FF4FD-63BA-47C5-B497-C254711AB066}" sibTransId="{1E4177AE-0073-420C-8DC0-59918C03FE79}"/>
    <dgm:cxn modelId="{1255D294-2C05-4657-89A0-A055A6D73205}" type="presOf" srcId="{AA314C8A-1CCA-49F8-8F93-C5A842C6E3F8}" destId="{C5379054-7ABA-4E5C-94A7-8490D58337FB}" srcOrd="0" destOrd="0" presId="urn:microsoft.com/office/officeart/2005/8/layout/vList4"/>
    <dgm:cxn modelId="{E50FCBA9-9CD8-4D77-B6B9-7DA21B7C3B07}" type="presOf" srcId="{EF40BFEA-60F0-4D0A-972A-D4ACCABE3982}" destId="{4AF0E0E8-C539-4FE5-B740-285160895509}" srcOrd="0" destOrd="0" presId="urn:microsoft.com/office/officeart/2005/8/layout/vList4"/>
    <dgm:cxn modelId="{0F6523B9-E0E4-450A-94C9-3BD75A65F10B}" type="presOf" srcId="{CD9FE921-B90A-4E45-B53C-913F0A55C609}" destId="{EF8410D9-E606-40E8-B1D3-B32D632AE1CC}" srcOrd="1" destOrd="0" presId="urn:microsoft.com/office/officeart/2005/8/layout/vList4"/>
    <dgm:cxn modelId="{D625882B-A87A-49BC-93CF-E31D211355A1}" type="presOf" srcId="{CD9FE921-B90A-4E45-B53C-913F0A55C609}" destId="{37A680E4-02EC-49A0-B792-A263F7B6D88C}" srcOrd="0" destOrd="0" presId="urn:microsoft.com/office/officeart/2005/8/layout/vList4"/>
    <dgm:cxn modelId="{CEA1D9F8-1693-453B-BC6B-D0741D17A808}" type="presOf" srcId="{AE8A71B8-A62E-4212-868E-F916A8F5ED50}" destId="{FFA25EDD-AD77-4C49-A396-809690B44E60}" srcOrd="0" destOrd="0" presId="urn:microsoft.com/office/officeart/2005/8/layout/vList4"/>
    <dgm:cxn modelId="{358BE52B-8B4C-4744-B0A2-2F86563797B3}" type="presOf" srcId="{A0FBB815-5529-43D4-B76C-D42067725EC8}" destId="{56A7BB1C-E565-4161-AFEE-595765637FA1}" srcOrd="1" destOrd="0" presId="urn:microsoft.com/office/officeart/2005/8/layout/vList4"/>
    <dgm:cxn modelId="{FEACAB53-BDAF-4A99-9243-E189E43BB8FD}" type="presOf" srcId="{EF40BFEA-60F0-4D0A-972A-D4ACCABE3982}" destId="{005E47A5-DABF-422C-BCE8-E7DF084BF342}" srcOrd="1" destOrd="0" presId="urn:microsoft.com/office/officeart/2005/8/layout/vList4"/>
    <dgm:cxn modelId="{4C2FF175-80B1-4438-838F-05E25B86B5DC}" type="presOf" srcId="{AA314C8A-1CCA-49F8-8F93-C5A842C6E3F8}" destId="{8A9BB670-FAB7-450D-BB20-33D8759AA3B0}" srcOrd="1" destOrd="0" presId="urn:microsoft.com/office/officeart/2005/8/layout/vList4"/>
    <dgm:cxn modelId="{44448F4B-6486-4018-8118-1D7505841135}" type="presOf" srcId="{A0FBB815-5529-43D4-B76C-D42067725EC8}" destId="{D6846249-B8E2-41EA-B515-CF38B99D17C9}" srcOrd="0" destOrd="0" presId="urn:microsoft.com/office/officeart/2005/8/layout/vList4"/>
    <dgm:cxn modelId="{0D0A32CA-30CB-4475-A23E-8AF4DBEB930B}" type="presOf" srcId="{D2ABE088-D127-4148-8F40-2A9E8ABF10B1}" destId="{86FEC56C-34BF-4DC3-90C1-3A3DE739CF28}" srcOrd="1" destOrd="0" presId="urn:microsoft.com/office/officeart/2005/8/layout/vList4"/>
    <dgm:cxn modelId="{BE9E44A2-13A4-4B7F-A0D1-2AD4809FBD33}" type="presOf" srcId="{D2ABE088-D127-4148-8F40-2A9E8ABF10B1}" destId="{EC6CE5DA-FBE1-4B94-B34F-A72F04E23CA7}" srcOrd="0" destOrd="0" presId="urn:microsoft.com/office/officeart/2005/8/layout/vList4"/>
    <dgm:cxn modelId="{4E3A450D-9566-47C5-AEE2-76F20D873F59}" srcId="{AE8A71B8-A62E-4212-868E-F916A8F5ED50}" destId="{D2ABE088-D127-4148-8F40-2A9E8ABF10B1}" srcOrd="2" destOrd="0" parTransId="{DD70FB89-BEAC-4C39-9FC1-B301B49367DC}" sibTransId="{B56965E9-44EA-47AA-9755-1D9A37B3BA61}"/>
    <dgm:cxn modelId="{C3B4FA7E-37ED-4690-8422-C12953982D51}" type="presParOf" srcId="{FFA25EDD-AD77-4C49-A396-809690B44E60}" destId="{A4819F24-BF14-4F22-BCCF-3541CEFE2F4C}" srcOrd="0" destOrd="0" presId="urn:microsoft.com/office/officeart/2005/8/layout/vList4"/>
    <dgm:cxn modelId="{9F9A4F1D-21A5-420D-85EF-733A92872E01}" type="presParOf" srcId="{A4819F24-BF14-4F22-BCCF-3541CEFE2F4C}" destId="{37A680E4-02EC-49A0-B792-A263F7B6D88C}" srcOrd="0" destOrd="0" presId="urn:microsoft.com/office/officeart/2005/8/layout/vList4"/>
    <dgm:cxn modelId="{4CCDF9A3-4F66-4F35-B9AE-4A2EEAEFD737}" type="presParOf" srcId="{A4819F24-BF14-4F22-BCCF-3541CEFE2F4C}" destId="{E62F0B22-A787-471E-94FB-739D959A9BDF}" srcOrd="1" destOrd="0" presId="urn:microsoft.com/office/officeart/2005/8/layout/vList4"/>
    <dgm:cxn modelId="{C8DD5214-24FF-40D9-AFB2-87E20B95165F}" type="presParOf" srcId="{A4819F24-BF14-4F22-BCCF-3541CEFE2F4C}" destId="{EF8410D9-E606-40E8-B1D3-B32D632AE1CC}" srcOrd="2" destOrd="0" presId="urn:microsoft.com/office/officeart/2005/8/layout/vList4"/>
    <dgm:cxn modelId="{9B994B4C-26F5-4E9D-8748-1EB98A0FDF35}" type="presParOf" srcId="{FFA25EDD-AD77-4C49-A396-809690B44E60}" destId="{A905BF29-84E4-425B-8E6E-5A46E311ABA0}" srcOrd="1" destOrd="0" presId="urn:microsoft.com/office/officeart/2005/8/layout/vList4"/>
    <dgm:cxn modelId="{38EA6526-4E82-4919-A92E-5C4DDBA36FCE}" type="presParOf" srcId="{FFA25EDD-AD77-4C49-A396-809690B44E60}" destId="{ACF99310-1AFC-4692-9280-AAE8A783F0F7}" srcOrd="2" destOrd="0" presId="urn:microsoft.com/office/officeart/2005/8/layout/vList4"/>
    <dgm:cxn modelId="{8B772B52-1D1C-4B2E-B80F-6779198E30DF}" type="presParOf" srcId="{ACF99310-1AFC-4692-9280-AAE8A783F0F7}" destId="{D6846249-B8E2-41EA-B515-CF38B99D17C9}" srcOrd="0" destOrd="0" presId="urn:microsoft.com/office/officeart/2005/8/layout/vList4"/>
    <dgm:cxn modelId="{252111ED-35D4-4CED-97A6-9EFE510EFE2E}" type="presParOf" srcId="{ACF99310-1AFC-4692-9280-AAE8A783F0F7}" destId="{582FC59D-B16D-4F8D-B37C-8C7F6C7A84A6}" srcOrd="1" destOrd="0" presId="urn:microsoft.com/office/officeart/2005/8/layout/vList4"/>
    <dgm:cxn modelId="{82DFA257-19A6-4943-8739-2B5D50972C86}" type="presParOf" srcId="{ACF99310-1AFC-4692-9280-AAE8A783F0F7}" destId="{56A7BB1C-E565-4161-AFEE-595765637FA1}" srcOrd="2" destOrd="0" presId="urn:microsoft.com/office/officeart/2005/8/layout/vList4"/>
    <dgm:cxn modelId="{754DA1BB-2984-4EB9-A0A0-C990B340A675}" type="presParOf" srcId="{FFA25EDD-AD77-4C49-A396-809690B44E60}" destId="{D04F7895-B777-4A2D-860C-0876A2D206D2}" srcOrd="3" destOrd="0" presId="urn:microsoft.com/office/officeart/2005/8/layout/vList4"/>
    <dgm:cxn modelId="{85F957B6-A38C-4829-8B81-B2D78619DB1D}" type="presParOf" srcId="{FFA25EDD-AD77-4C49-A396-809690B44E60}" destId="{B3E65A3D-878C-497B-84F0-B479574779D3}" srcOrd="4" destOrd="0" presId="urn:microsoft.com/office/officeart/2005/8/layout/vList4"/>
    <dgm:cxn modelId="{9FAC65F7-0D5A-4D5B-BB8D-17B86C1E4006}" type="presParOf" srcId="{B3E65A3D-878C-497B-84F0-B479574779D3}" destId="{EC6CE5DA-FBE1-4B94-B34F-A72F04E23CA7}" srcOrd="0" destOrd="0" presId="urn:microsoft.com/office/officeart/2005/8/layout/vList4"/>
    <dgm:cxn modelId="{EB6312A5-3C09-413E-9344-1E7F65A1AE0F}" type="presParOf" srcId="{B3E65A3D-878C-497B-84F0-B479574779D3}" destId="{2524C7D0-A76E-4407-BF2F-4397EB41385D}" srcOrd="1" destOrd="0" presId="urn:microsoft.com/office/officeart/2005/8/layout/vList4"/>
    <dgm:cxn modelId="{099D9026-B888-4A8F-9F55-C09DAAB53040}" type="presParOf" srcId="{B3E65A3D-878C-497B-84F0-B479574779D3}" destId="{86FEC56C-34BF-4DC3-90C1-3A3DE739CF28}" srcOrd="2" destOrd="0" presId="urn:microsoft.com/office/officeart/2005/8/layout/vList4"/>
    <dgm:cxn modelId="{C398F230-9CAF-43FB-83F6-C3481C8F9243}" type="presParOf" srcId="{FFA25EDD-AD77-4C49-A396-809690B44E60}" destId="{6720E096-EB39-4AA9-9B86-3EC5553A5D91}" srcOrd="5" destOrd="0" presId="urn:microsoft.com/office/officeart/2005/8/layout/vList4"/>
    <dgm:cxn modelId="{972AA59C-2AE8-40CA-90C2-2A180D25FBA0}" type="presParOf" srcId="{FFA25EDD-AD77-4C49-A396-809690B44E60}" destId="{4679D905-6BE0-4774-BEFC-BE35A385005C}" srcOrd="6" destOrd="0" presId="urn:microsoft.com/office/officeart/2005/8/layout/vList4"/>
    <dgm:cxn modelId="{E62844DD-51EC-4A1A-A625-97A667734EE8}" type="presParOf" srcId="{4679D905-6BE0-4774-BEFC-BE35A385005C}" destId="{C5379054-7ABA-4E5C-94A7-8490D58337FB}" srcOrd="0" destOrd="0" presId="urn:microsoft.com/office/officeart/2005/8/layout/vList4"/>
    <dgm:cxn modelId="{13D0280D-0AD0-4DE0-8D78-228F996031EA}" type="presParOf" srcId="{4679D905-6BE0-4774-BEFC-BE35A385005C}" destId="{A7D693E9-ADA2-41C9-AE68-9678B1255822}" srcOrd="1" destOrd="0" presId="urn:microsoft.com/office/officeart/2005/8/layout/vList4"/>
    <dgm:cxn modelId="{BF8D8768-B4AA-44CC-AD78-7D14005B2140}" type="presParOf" srcId="{4679D905-6BE0-4774-BEFC-BE35A385005C}" destId="{8A9BB670-FAB7-450D-BB20-33D8759AA3B0}" srcOrd="2" destOrd="0" presId="urn:microsoft.com/office/officeart/2005/8/layout/vList4"/>
    <dgm:cxn modelId="{0C72294E-8CFC-4748-A371-75B18A898B23}" type="presParOf" srcId="{FFA25EDD-AD77-4C49-A396-809690B44E60}" destId="{BB81477A-6753-46B2-866D-428A7F549A6B}" srcOrd="7" destOrd="0" presId="urn:microsoft.com/office/officeart/2005/8/layout/vList4"/>
    <dgm:cxn modelId="{5EDCECDE-565D-431D-9AE4-BF3C8595DD6F}" type="presParOf" srcId="{FFA25EDD-AD77-4C49-A396-809690B44E60}" destId="{591D4FB4-1F35-4087-BEAE-E7DEC5D28CEB}" srcOrd="8" destOrd="0" presId="urn:microsoft.com/office/officeart/2005/8/layout/vList4"/>
    <dgm:cxn modelId="{72EF24CF-7223-4887-BEF6-D26331457215}" type="presParOf" srcId="{591D4FB4-1F35-4087-BEAE-E7DEC5D28CEB}" destId="{4AF0E0E8-C539-4FE5-B740-285160895509}" srcOrd="0" destOrd="0" presId="urn:microsoft.com/office/officeart/2005/8/layout/vList4"/>
    <dgm:cxn modelId="{671F0934-5F4C-45DE-B423-0EF7F6350B2E}" type="presParOf" srcId="{591D4FB4-1F35-4087-BEAE-E7DEC5D28CEB}" destId="{8D1946CE-CF48-44E8-92B5-8C9682C88F78}" srcOrd="1" destOrd="0" presId="urn:microsoft.com/office/officeart/2005/8/layout/vList4"/>
    <dgm:cxn modelId="{9334DA8C-B8B4-4A7C-ABFC-8051AE869473}" type="presParOf" srcId="{591D4FB4-1F35-4087-BEAE-E7DEC5D28CEB}" destId="{005E47A5-DABF-422C-BCE8-E7DF084BF3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8A71B8-A62E-4212-868E-F916A8F5ED50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D9FE921-B90A-4E45-B53C-913F0A55C609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altLang="pl-PL" sz="2400" dirty="0" smtClean="0"/>
            <a:t>oszacowanie częstości występowania zakażeń HIV/HCV/HBV/kiłą w populacji osób przyjmujących środki odurzające we wstrzyknięciu</a:t>
          </a:r>
          <a:endParaRPr lang="pl-PL" sz="2400" dirty="0"/>
        </a:p>
      </dgm:t>
    </dgm:pt>
    <dgm:pt modelId="{A4E6F770-D344-49B6-BF65-1F5C36A0913D}" type="parTrans" cxnId="{E3E82EF9-176F-4129-85C9-B6F07E49F636}">
      <dgm:prSet/>
      <dgm:spPr/>
      <dgm:t>
        <a:bodyPr/>
        <a:lstStyle/>
        <a:p>
          <a:endParaRPr lang="pl-PL"/>
        </a:p>
      </dgm:t>
    </dgm:pt>
    <dgm:pt modelId="{EF07637D-7EA9-4683-8C27-341D7CD15F05}" type="sibTrans" cxnId="{E3E82EF9-176F-4129-85C9-B6F07E49F636}">
      <dgm:prSet/>
      <dgm:spPr/>
      <dgm:t>
        <a:bodyPr/>
        <a:lstStyle/>
        <a:p>
          <a:endParaRPr lang="pl-PL"/>
        </a:p>
      </dgm:t>
    </dgm:pt>
    <dgm:pt modelId="{A0FBB815-5529-43D4-B76C-D42067725EC8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altLang="pl-PL" sz="2400" dirty="0" smtClean="0"/>
            <a:t>ocena częstości podejmowania zachowań ryzykownych</a:t>
          </a:r>
          <a:endParaRPr lang="pl-PL" sz="2400" dirty="0"/>
        </a:p>
      </dgm:t>
    </dgm:pt>
    <dgm:pt modelId="{830090DD-D0B6-4C51-BEFE-D802E2A0538F}" type="parTrans" cxnId="{A8C76165-ABB5-47CB-B0F4-9CE9E62BE46B}">
      <dgm:prSet/>
      <dgm:spPr/>
      <dgm:t>
        <a:bodyPr/>
        <a:lstStyle/>
        <a:p>
          <a:endParaRPr lang="pl-PL"/>
        </a:p>
      </dgm:t>
    </dgm:pt>
    <dgm:pt modelId="{4C5078F1-A190-4C16-8A56-5E491FAB71BA}" type="sibTrans" cxnId="{A8C76165-ABB5-47CB-B0F4-9CE9E62BE46B}">
      <dgm:prSet/>
      <dgm:spPr/>
      <dgm:t>
        <a:bodyPr/>
        <a:lstStyle/>
        <a:p>
          <a:endParaRPr lang="pl-PL"/>
        </a:p>
      </dgm:t>
    </dgm:pt>
    <dgm:pt modelId="{D2ABE088-D127-4148-8F40-2A9E8ABF10B1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altLang="pl-PL" sz="2400" dirty="0" smtClean="0"/>
            <a:t>poznanie informacji o stosowaniu nowych substancji psychoaktywnych</a:t>
          </a:r>
          <a:endParaRPr lang="pl-PL" sz="2400" dirty="0"/>
        </a:p>
      </dgm:t>
    </dgm:pt>
    <dgm:pt modelId="{DD70FB89-BEAC-4C39-9FC1-B301B49367DC}" type="parTrans" cxnId="{4E3A450D-9566-47C5-AEE2-76F20D873F59}">
      <dgm:prSet/>
      <dgm:spPr/>
      <dgm:t>
        <a:bodyPr/>
        <a:lstStyle/>
        <a:p>
          <a:endParaRPr lang="pl-PL"/>
        </a:p>
      </dgm:t>
    </dgm:pt>
    <dgm:pt modelId="{B56965E9-44EA-47AA-9755-1D9A37B3BA61}" type="sibTrans" cxnId="{4E3A450D-9566-47C5-AEE2-76F20D873F59}">
      <dgm:prSet/>
      <dgm:spPr/>
      <dgm:t>
        <a:bodyPr/>
        <a:lstStyle/>
        <a:p>
          <a:endParaRPr lang="pl-PL"/>
        </a:p>
      </dgm:t>
    </dgm:pt>
    <dgm:pt modelId="{AA314C8A-1CCA-49F8-8F93-C5A842C6E3F8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altLang="pl-PL" sz="2400" dirty="0" smtClean="0"/>
            <a:t>oszacowanie ryzyka transmisji zakażeń drogą seksualną a drogą iniekcji.</a:t>
          </a:r>
          <a:endParaRPr lang="pl-PL" sz="2400" dirty="0"/>
        </a:p>
      </dgm:t>
    </dgm:pt>
    <dgm:pt modelId="{443489C8-5BD0-4CBA-970F-20FE616DDF67}" type="parTrans" cxnId="{E4F35983-18FF-48A1-AE2B-634468B63FE8}">
      <dgm:prSet/>
      <dgm:spPr/>
      <dgm:t>
        <a:bodyPr/>
        <a:lstStyle/>
        <a:p>
          <a:endParaRPr lang="pl-PL"/>
        </a:p>
      </dgm:t>
    </dgm:pt>
    <dgm:pt modelId="{7353D17A-796C-4063-AD26-80EC6A873175}" type="sibTrans" cxnId="{E4F35983-18FF-48A1-AE2B-634468B63FE8}">
      <dgm:prSet/>
      <dgm:spPr/>
      <dgm:t>
        <a:bodyPr/>
        <a:lstStyle/>
        <a:p>
          <a:endParaRPr lang="pl-PL"/>
        </a:p>
      </dgm:t>
    </dgm:pt>
    <dgm:pt modelId="{EF40BFEA-60F0-4D0A-972A-D4ACCABE3982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altLang="pl-PL" sz="2400" dirty="0" smtClean="0"/>
            <a:t>poznanie informacji o dostępie do </a:t>
          </a:r>
          <a:r>
            <a:rPr lang="pl-PL" altLang="pl-PL" sz="1800" dirty="0" smtClean="0"/>
            <a:t>działań prewencyjnych, diagnostyki zakażeń, leczenia osób zakażonych</a:t>
          </a:r>
          <a:endParaRPr lang="pl-PL" sz="2400" dirty="0"/>
        </a:p>
      </dgm:t>
    </dgm:pt>
    <dgm:pt modelId="{2E6FF4FD-63BA-47C5-B497-C254711AB066}" type="parTrans" cxnId="{551A212E-0591-45F0-AA27-3122D475B830}">
      <dgm:prSet/>
      <dgm:spPr/>
      <dgm:t>
        <a:bodyPr/>
        <a:lstStyle/>
        <a:p>
          <a:endParaRPr lang="pl-PL"/>
        </a:p>
      </dgm:t>
    </dgm:pt>
    <dgm:pt modelId="{1E4177AE-0073-420C-8DC0-59918C03FE79}" type="sibTrans" cxnId="{551A212E-0591-45F0-AA27-3122D475B830}">
      <dgm:prSet/>
      <dgm:spPr/>
      <dgm:t>
        <a:bodyPr/>
        <a:lstStyle/>
        <a:p>
          <a:endParaRPr lang="pl-PL"/>
        </a:p>
      </dgm:t>
    </dgm:pt>
    <dgm:pt modelId="{FFA25EDD-AD77-4C49-A396-809690B44E60}" type="pres">
      <dgm:prSet presAssocID="{AE8A71B8-A62E-4212-868E-F916A8F5ED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819F24-BF14-4F22-BCCF-3541CEFE2F4C}" type="pres">
      <dgm:prSet presAssocID="{CD9FE921-B90A-4E45-B53C-913F0A55C609}" presName="comp" presStyleCnt="0"/>
      <dgm:spPr/>
    </dgm:pt>
    <dgm:pt modelId="{37A680E4-02EC-49A0-B792-A263F7B6D88C}" type="pres">
      <dgm:prSet presAssocID="{CD9FE921-B90A-4E45-B53C-913F0A55C609}" presName="box" presStyleLbl="node1" presStyleIdx="0" presStyleCnt="5" custLinFactNeighborX="-29241" custLinFactNeighborY="-50788"/>
      <dgm:spPr/>
      <dgm:t>
        <a:bodyPr/>
        <a:lstStyle/>
        <a:p>
          <a:endParaRPr lang="pl-PL"/>
        </a:p>
      </dgm:t>
    </dgm:pt>
    <dgm:pt modelId="{E62F0B22-A787-471E-94FB-739D959A9BDF}" type="pres">
      <dgm:prSet presAssocID="{CD9FE921-B90A-4E45-B53C-913F0A55C609}" presName="img" presStyleLbl="fgImgPlace1" presStyleIdx="0" presStyleCnt="5"/>
      <dgm:spPr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F8410D9-E606-40E8-B1D3-B32D632AE1CC}" type="pres">
      <dgm:prSet presAssocID="{CD9FE921-B90A-4E45-B53C-913F0A55C60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05BF29-84E4-425B-8E6E-5A46E311ABA0}" type="pres">
      <dgm:prSet presAssocID="{EF07637D-7EA9-4683-8C27-341D7CD15F05}" presName="spacer" presStyleCnt="0"/>
      <dgm:spPr/>
    </dgm:pt>
    <dgm:pt modelId="{ACF99310-1AFC-4692-9280-AAE8A783F0F7}" type="pres">
      <dgm:prSet presAssocID="{A0FBB815-5529-43D4-B76C-D42067725EC8}" presName="comp" presStyleCnt="0"/>
      <dgm:spPr/>
    </dgm:pt>
    <dgm:pt modelId="{D6846249-B8E2-41EA-B515-CF38B99D17C9}" type="pres">
      <dgm:prSet presAssocID="{A0FBB815-5529-43D4-B76C-D42067725EC8}" presName="box" presStyleLbl="node1" presStyleIdx="1" presStyleCnt="5"/>
      <dgm:spPr/>
      <dgm:t>
        <a:bodyPr/>
        <a:lstStyle/>
        <a:p>
          <a:endParaRPr lang="pl-PL"/>
        </a:p>
      </dgm:t>
    </dgm:pt>
    <dgm:pt modelId="{582FC59D-B16D-4F8D-B37C-8C7F6C7A84A6}" type="pres">
      <dgm:prSet presAssocID="{A0FBB815-5529-43D4-B76C-D42067725EC8}" presName="img" presStyleLbl="fgImgPlace1" presStyleIdx="1" presStyleCnt="5"/>
      <dgm:spPr>
        <a:blipFill rotWithShape="1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56A7BB1C-E565-4161-AFEE-595765637FA1}" type="pres">
      <dgm:prSet presAssocID="{A0FBB815-5529-43D4-B76C-D42067725EC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4F7895-B777-4A2D-860C-0876A2D206D2}" type="pres">
      <dgm:prSet presAssocID="{4C5078F1-A190-4C16-8A56-5E491FAB71BA}" presName="spacer" presStyleCnt="0"/>
      <dgm:spPr/>
    </dgm:pt>
    <dgm:pt modelId="{B3E65A3D-878C-497B-84F0-B479574779D3}" type="pres">
      <dgm:prSet presAssocID="{D2ABE088-D127-4148-8F40-2A9E8ABF10B1}" presName="comp" presStyleCnt="0"/>
      <dgm:spPr/>
    </dgm:pt>
    <dgm:pt modelId="{EC6CE5DA-FBE1-4B94-B34F-A72F04E23CA7}" type="pres">
      <dgm:prSet presAssocID="{D2ABE088-D127-4148-8F40-2A9E8ABF10B1}" presName="box" presStyleLbl="node1" presStyleIdx="2" presStyleCnt="5"/>
      <dgm:spPr/>
      <dgm:t>
        <a:bodyPr/>
        <a:lstStyle/>
        <a:p>
          <a:endParaRPr lang="pl-PL"/>
        </a:p>
      </dgm:t>
    </dgm:pt>
    <dgm:pt modelId="{2524C7D0-A76E-4407-BF2F-4397EB41385D}" type="pres">
      <dgm:prSet presAssocID="{D2ABE088-D127-4148-8F40-2A9E8ABF10B1}" presName="img" presStyleLbl="fgImgPlace1" presStyleIdx="2" presStyleCnt="5"/>
      <dgm:spPr>
        <a:blipFill rotWithShape="1">
          <a:blip xmlns:r="http://schemas.openxmlformats.org/officeDocument/2006/relationships"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86FEC56C-34BF-4DC3-90C1-3A3DE739CF28}" type="pres">
      <dgm:prSet presAssocID="{D2ABE088-D127-4148-8F40-2A9E8ABF10B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20E096-EB39-4AA9-9B86-3EC5553A5D91}" type="pres">
      <dgm:prSet presAssocID="{B56965E9-44EA-47AA-9755-1D9A37B3BA61}" presName="spacer" presStyleCnt="0"/>
      <dgm:spPr/>
    </dgm:pt>
    <dgm:pt modelId="{4679D905-6BE0-4774-BEFC-BE35A385005C}" type="pres">
      <dgm:prSet presAssocID="{AA314C8A-1CCA-49F8-8F93-C5A842C6E3F8}" presName="comp" presStyleCnt="0"/>
      <dgm:spPr/>
    </dgm:pt>
    <dgm:pt modelId="{C5379054-7ABA-4E5C-94A7-8490D58337FB}" type="pres">
      <dgm:prSet presAssocID="{AA314C8A-1CCA-49F8-8F93-C5A842C6E3F8}" presName="box" presStyleLbl="node1" presStyleIdx="3" presStyleCnt="5"/>
      <dgm:spPr/>
      <dgm:t>
        <a:bodyPr/>
        <a:lstStyle/>
        <a:p>
          <a:endParaRPr lang="pl-PL"/>
        </a:p>
      </dgm:t>
    </dgm:pt>
    <dgm:pt modelId="{A7D693E9-ADA2-41C9-AE68-9678B1255822}" type="pres">
      <dgm:prSet presAssocID="{AA314C8A-1CCA-49F8-8F93-C5A842C6E3F8}" presName="img" presStyleLbl="fgImgPlace1" presStyleIdx="3" presStyleCnt="5"/>
      <dgm:spPr>
        <a:blipFill rotWithShape="1">
          <a:blip xmlns:r="http://schemas.openxmlformats.org/officeDocument/2006/relationships"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8A9BB670-FAB7-450D-BB20-33D8759AA3B0}" type="pres">
      <dgm:prSet presAssocID="{AA314C8A-1CCA-49F8-8F93-C5A842C6E3F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1477A-6753-46B2-866D-428A7F549A6B}" type="pres">
      <dgm:prSet presAssocID="{7353D17A-796C-4063-AD26-80EC6A873175}" presName="spacer" presStyleCnt="0"/>
      <dgm:spPr/>
    </dgm:pt>
    <dgm:pt modelId="{591D4FB4-1F35-4087-BEAE-E7DEC5D28CEB}" type="pres">
      <dgm:prSet presAssocID="{EF40BFEA-60F0-4D0A-972A-D4ACCABE3982}" presName="comp" presStyleCnt="0"/>
      <dgm:spPr/>
    </dgm:pt>
    <dgm:pt modelId="{4AF0E0E8-C539-4FE5-B740-285160895509}" type="pres">
      <dgm:prSet presAssocID="{EF40BFEA-60F0-4D0A-972A-D4ACCABE3982}" presName="box" presStyleLbl="node1" presStyleIdx="4" presStyleCnt="5"/>
      <dgm:spPr/>
      <dgm:t>
        <a:bodyPr/>
        <a:lstStyle/>
        <a:p>
          <a:endParaRPr lang="pl-PL"/>
        </a:p>
      </dgm:t>
    </dgm:pt>
    <dgm:pt modelId="{8D1946CE-CF48-44E8-92B5-8C9682C88F78}" type="pres">
      <dgm:prSet presAssocID="{EF40BFEA-60F0-4D0A-972A-D4ACCABE3982}" presName="img" presStyleLbl="fgImgPlace1" presStyleIdx="4" presStyleCnt="5"/>
      <dgm:spPr>
        <a:blipFill rotWithShape="1">
          <a:blip xmlns:r="http://schemas.openxmlformats.org/officeDocument/2006/relationships" r:embed="rId8">
            <a:grayscl/>
          </a:blip>
          <a:stretch>
            <a:fillRect/>
          </a:stretch>
        </a:blipFill>
      </dgm:spPr>
    </dgm:pt>
    <dgm:pt modelId="{005E47A5-DABF-422C-BCE8-E7DF084BF342}" type="pres">
      <dgm:prSet presAssocID="{EF40BFEA-60F0-4D0A-972A-D4ACCABE39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E82EF9-176F-4129-85C9-B6F07E49F636}" srcId="{AE8A71B8-A62E-4212-868E-F916A8F5ED50}" destId="{CD9FE921-B90A-4E45-B53C-913F0A55C609}" srcOrd="0" destOrd="0" parTransId="{A4E6F770-D344-49B6-BF65-1F5C36A0913D}" sibTransId="{EF07637D-7EA9-4683-8C27-341D7CD15F05}"/>
    <dgm:cxn modelId="{E3ABF372-DC23-4CD3-85CC-F21DD8092B20}" type="presOf" srcId="{A0FBB815-5529-43D4-B76C-D42067725EC8}" destId="{D6846249-B8E2-41EA-B515-CF38B99D17C9}" srcOrd="0" destOrd="0" presId="urn:microsoft.com/office/officeart/2005/8/layout/vList4"/>
    <dgm:cxn modelId="{BE325D5A-1B99-445E-947A-1EA84771812E}" type="presOf" srcId="{AE8A71B8-A62E-4212-868E-F916A8F5ED50}" destId="{FFA25EDD-AD77-4C49-A396-809690B44E60}" srcOrd="0" destOrd="0" presId="urn:microsoft.com/office/officeart/2005/8/layout/vList4"/>
    <dgm:cxn modelId="{A8C76165-ABB5-47CB-B0F4-9CE9E62BE46B}" srcId="{AE8A71B8-A62E-4212-868E-F916A8F5ED50}" destId="{A0FBB815-5529-43D4-B76C-D42067725EC8}" srcOrd="1" destOrd="0" parTransId="{830090DD-D0B6-4C51-BEFE-D802E2A0538F}" sibTransId="{4C5078F1-A190-4C16-8A56-5E491FAB71BA}"/>
    <dgm:cxn modelId="{E4F35983-18FF-48A1-AE2B-634468B63FE8}" srcId="{AE8A71B8-A62E-4212-868E-F916A8F5ED50}" destId="{AA314C8A-1CCA-49F8-8F93-C5A842C6E3F8}" srcOrd="3" destOrd="0" parTransId="{443489C8-5BD0-4CBA-970F-20FE616DDF67}" sibTransId="{7353D17A-796C-4063-AD26-80EC6A873175}"/>
    <dgm:cxn modelId="{CDB99804-65F7-4E0E-AB82-8BF69171EE87}" type="presOf" srcId="{AA314C8A-1CCA-49F8-8F93-C5A842C6E3F8}" destId="{C5379054-7ABA-4E5C-94A7-8490D58337FB}" srcOrd="0" destOrd="0" presId="urn:microsoft.com/office/officeart/2005/8/layout/vList4"/>
    <dgm:cxn modelId="{0A69FA4F-48DE-428A-88A9-6A5AC07DA70D}" type="presOf" srcId="{AA314C8A-1CCA-49F8-8F93-C5A842C6E3F8}" destId="{8A9BB670-FAB7-450D-BB20-33D8759AA3B0}" srcOrd="1" destOrd="0" presId="urn:microsoft.com/office/officeart/2005/8/layout/vList4"/>
    <dgm:cxn modelId="{A068EF0E-5A47-44E3-B9D4-D152752A267B}" type="presOf" srcId="{A0FBB815-5529-43D4-B76C-D42067725EC8}" destId="{56A7BB1C-E565-4161-AFEE-595765637FA1}" srcOrd="1" destOrd="0" presId="urn:microsoft.com/office/officeart/2005/8/layout/vList4"/>
    <dgm:cxn modelId="{1B97E2F2-5E84-458F-B93E-F0CB250EE088}" type="presOf" srcId="{EF40BFEA-60F0-4D0A-972A-D4ACCABE3982}" destId="{4AF0E0E8-C539-4FE5-B740-285160895509}" srcOrd="0" destOrd="0" presId="urn:microsoft.com/office/officeart/2005/8/layout/vList4"/>
    <dgm:cxn modelId="{551A212E-0591-45F0-AA27-3122D475B830}" srcId="{AE8A71B8-A62E-4212-868E-F916A8F5ED50}" destId="{EF40BFEA-60F0-4D0A-972A-D4ACCABE3982}" srcOrd="4" destOrd="0" parTransId="{2E6FF4FD-63BA-47C5-B497-C254711AB066}" sibTransId="{1E4177AE-0073-420C-8DC0-59918C03FE79}"/>
    <dgm:cxn modelId="{5DC98A6C-7678-4CD5-B361-5B6A1F877189}" type="presOf" srcId="{D2ABE088-D127-4148-8F40-2A9E8ABF10B1}" destId="{86FEC56C-34BF-4DC3-90C1-3A3DE739CF28}" srcOrd="1" destOrd="0" presId="urn:microsoft.com/office/officeart/2005/8/layout/vList4"/>
    <dgm:cxn modelId="{6F5DE761-2836-4A71-8C92-5C86DD067BBB}" type="presOf" srcId="{CD9FE921-B90A-4E45-B53C-913F0A55C609}" destId="{37A680E4-02EC-49A0-B792-A263F7B6D88C}" srcOrd="0" destOrd="0" presId="urn:microsoft.com/office/officeart/2005/8/layout/vList4"/>
    <dgm:cxn modelId="{BFA2687A-6150-4934-AAE3-901BF5DB4A7E}" type="presOf" srcId="{EF40BFEA-60F0-4D0A-972A-D4ACCABE3982}" destId="{005E47A5-DABF-422C-BCE8-E7DF084BF342}" srcOrd="1" destOrd="0" presId="urn:microsoft.com/office/officeart/2005/8/layout/vList4"/>
    <dgm:cxn modelId="{279AFE8D-A2F8-497A-A724-D216AEA3ED68}" type="presOf" srcId="{D2ABE088-D127-4148-8F40-2A9E8ABF10B1}" destId="{EC6CE5DA-FBE1-4B94-B34F-A72F04E23CA7}" srcOrd="0" destOrd="0" presId="urn:microsoft.com/office/officeart/2005/8/layout/vList4"/>
    <dgm:cxn modelId="{CD572DA6-9EAF-4486-8704-1660F8BB1058}" type="presOf" srcId="{CD9FE921-B90A-4E45-B53C-913F0A55C609}" destId="{EF8410D9-E606-40E8-B1D3-B32D632AE1CC}" srcOrd="1" destOrd="0" presId="urn:microsoft.com/office/officeart/2005/8/layout/vList4"/>
    <dgm:cxn modelId="{4E3A450D-9566-47C5-AEE2-76F20D873F59}" srcId="{AE8A71B8-A62E-4212-868E-F916A8F5ED50}" destId="{D2ABE088-D127-4148-8F40-2A9E8ABF10B1}" srcOrd="2" destOrd="0" parTransId="{DD70FB89-BEAC-4C39-9FC1-B301B49367DC}" sibTransId="{B56965E9-44EA-47AA-9755-1D9A37B3BA61}"/>
    <dgm:cxn modelId="{1D16C4E8-4AC8-458B-95A7-198869B6600B}" type="presParOf" srcId="{FFA25EDD-AD77-4C49-A396-809690B44E60}" destId="{A4819F24-BF14-4F22-BCCF-3541CEFE2F4C}" srcOrd="0" destOrd="0" presId="urn:microsoft.com/office/officeart/2005/8/layout/vList4"/>
    <dgm:cxn modelId="{2648911A-5D82-4661-8E2E-19087B469AA7}" type="presParOf" srcId="{A4819F24-BF14-4F22-BCCF-3541CEFE2F4C}" destId="{37A680E4-02EC-49A0-B792-A263F7B6D88C}" srcOrd="0" destOrd="0" presId="urn:microsoft.com/office/officeart/2005/8/layout/vList4"/>
    <dgm:cxn modelId="{21FCD0C9-01FF-492C-8B95-280DF1DF1042}" type="presParOf" srcId="{A4819F24-BF14-4F22-BCCF-3541CEFE2F4C}" destId="{E62F0B22-A787-471E-94FB-739D959A9BDF}" srcOrd="1" destOrd="0" presId="urn:microsoft.com/office/officeart/2005/8/layout/vList4"/>
    <dgm:cxn modelId="{D5DDEB76-57EB-456A-B3BC-15FF650AFDB7}" type="presParOf" srcId="{A4819F24-BF14-4F22-BCCF-3541CEFE2F4C}" destId="{EF8410D9-E606-40E8-B1D3-B32D632AE1CC}" srcOrd="2" destOrd="0" presId="urn:microsoft.com/office/officeart/2005/8/layout/vList4"/>
    <dgm:cxn modelId="{65E0D710-8690-44DB-8CD2-E1364FDD4061}" type="presParOf" srcId="{FFA25EDD-AD77-4C49-A396-809690B44E60}" destId="{A905BF29-84E4-425B-8E6E-5A46E311ABA0}" srcOrd="1" destOrd="0" presId="urn:microsoft.com/office/officeart/2005/8/layout/vList4"/>
    <dgm:cxn modelId="{DCBE336A-DBF1-484A-A7ED-41397B78F74B}" type="presParOf" srcId="{FFA25EDD-AD77-4C49-A396-809690B44E60}" destId="{ACF99310-1AFC-4692-9280-AAE8A783F0F7}" srcOrd="2" destOrd="0" presId="urn:microsoft.com/office/officeart/2005/8/layout/vList4"/>
    <dgm:cxn modelId="{085E4AC2-1E87-4F6F-AA19-9E3E5518FD40}" type="presParOf" srcId="{ACF99310-1AFC-4692-9280-AAE8A783F0F7}" destId="{D6846249-B8E2-41EA-B515-CF38B99D17C9}" srcOrd="0" destOrd="0" presId="urn:microsoft.com/office/officeart/2005/8/layout/vList4"/>
    <dgm:cxn modelId="{2F8853EE-7AB2-4B1F-A2C9-D263A31EF11C}" type="presParOf" srcId="{ACF99310-1AFC-4692-9280-AAE8A783F0F7}" destId="{582FC59D-B16D-4F8D-B37C-8C7F6C7A84A6}" srcOrd="1" destOrd="0" presId="urn:microsoft.com/office/officeart/2005/8/layout/vList4"/>
    <dgm:cxn modelId="{19634A05-245C-4B21-A837-0A1AB1BB6B87}" type="presParOf" srcId="{ACF99310-1AFC-4692-9280-AAE8A783F0F7}" destId="{56A7BB1C-E565-4161-AFEE-595765637FA1}" srcOrd="2" destOrd="0" presId="urn:microsoft.com/office/officeart/2005/8/layout/vList4"/>
    <dgm:cxn modelId="{E824C2BE-6DE8-49B9-9411-6B0368E04430}" type="presParOf" srcId="{FFA25EDD-AD77-4C49-A396-809690B44E60}" destId="{D04F7895-B777-4A2D-860C-0876A2D206D2}" srcOrd="3" destOrd="0" presId="urn:microsoft.com/office/officeart/2005/8/layout/vList4"/>
    <dgm:cxn modelId="{0BBC6DCE-4F06-4867-AA14-E58373B87D08}" type="presParOf" srcId="{FFA25EDD-AD77-4C49-A396-809690B44E60}" destId="{B3E65A3D-878C-497B-84F0-B479574779D3}" srcOrd="4" destOrd="0" presId="urn:microsoft.com/office/officeart/2005/8/layout/vList4"/>
    <dgm:cxn modelId="{3C4A7504-40D7-44CD-8DB6-6F6E7B787D86}" type="presParOf" srcId="{B3E65A3D-878C-497B-84F0-B479574779D3}" destId="{EC6CE5DA-FBE1-4B94-B34F-A72F04E23CA7}" srcOrd="0" destOrd="0" presId="urn:microsoft.com/office/officeart/2005/8/layout/vList4"/>
    <dgm:cxn modelId="{5127E372-1AD7-46C9-9CC8-F7735F4BF060}" type="presParOf" srcId="{B3E65A3D-878C-497B-84F0-B479574779D3}" destId="{2524C7D0-A76E-4407-BF2F-4397EB41385D}" srcOrd="1" destOrd="0" presId="urn:microsoft.com/office/officeart/2005/8/layout/vList4"/>
    <dgm:cxn modelId="{275C2E10-CDF4-4CEB-8228-CA9DC831186D}" type="presParOf" srcId="{B3E65A3D-878C-497B-84F0-B479574779D3}" destId="{86FEC56C-34BF-4DC3-90C1-3A3DE739CF28}" srcOrd="2" destOrd="0" presId="urn:microsoft.com/office/officeart/2005/8/layout/vList4"/>
    <dgm:cxn modelId="{C27C8FCF-C7EF-4D0C-A1CD-26D00FD7332B}" type="presParOf" srcId="{FFA25EDD-AD77-4C49-A396-809690B44E60}" destId="{6720E096-EB39-4AA9-9B86-3EC5553A5D91}" srcOrd="5" destOrd="0" presId="urn:microsoft.com/office/officeart/2005/8/layout/vList4"/>
    <dgm:cxn modelId="{B9D900B2-CF1C-4ED5-BE18-5C8249B8DD6B}" type="presParOf" srcId="{FFA25EDD-AD77-4C49-A396-809690B44E60}" destId="{4679D905-6BE0-4774-BEFC-BE35A385005C}" srcOrd="6" destOrd="0" presId="urn:microsoft.com/office/officeart/2005/8/layout/vList4"/>
    <dgm:cxn modelId="{F7694E17-C07A-44DC-BA17-6AB34A33699D}" type="presParOf" srcId="{4679D905-6BE0-4774-BEFC-BE35A385005C}" destId="{C5379054-7ABA-4E5C-94A7-8490D58337FB}" srcOrd="0" destOrd="0" presId="urn:microsoft.com/office/officeart/2005/8/layout/vList4"/>
    <dgm:cxn modelId="{60370565-9700-4A9B-BE52-CDC8DBBDC7D9}" type="presParOf" srcId="{4679D905-6BE0-4774-BEFC-BE35A385005C}" destId="{A7D693E9-ADA2-41C9-AE68-9678B1255822}" srcOrd="1" destOrd="0" presId="urn:microsoft.com/office/officeart/2005/8/layout/vList4"/>
    <dgm:cxn modelId="{C766D9A8-0DC5-4733-AC87-09F151DB73B8}" type="presParOf" srcId="{4679D905-6BE0-4774-BEFC-BE35A385005C}" destId="{8A9BB670-FAB7-450D-BB20-33D8759AA3B0}" srcOrd="2" destOrd="0" presId="urn:microsoft.com/office/officeart/2005/8/layout/vList4"/>
    <dgm:cxn modelId="{89B86A22-E69E-4D6A-B340-2BB526A9A7BF}" type="presParOf" srcId="{FFA25EDD-AD77-4C49-A396-809690B44E60}" destId="{BB81477A-6753-46B2-866D-428A7F549A6B}" srcOrd="7" destOrd="0" presId="urn:microsoft.com/office/officeart/2005/8/layout/vList4"/>
    <dgm:cxn modelId="{F649F340-114A-43B1-9921-4C2DFD5D6430}" type="presParOf" srcId="{FFA25EDD-AD77-4C49-A396-809690B44E60}" destId="{591D4FB4-1F35-4087-BEAE-E7DEC5D28CEB}" srcOrd="8" destOrd="0" presId="urn:microsoft.com/office/officeart/2005/8/layout/vList4"/>
    <dgm:cxn modelId="{4E224AEC-F41B-4676-AFA5-6F0F84DC1AA7}" type="presParOf" srcId="{591D4FB4-1F35-4087-BEAE-E7DEC5D28CEB}" destId="{4AF0E0E8-C539-4FE5-B740-285160895509}" srcOrd="0" destOrd="0" presId="urn:microsoft.com/office/officeart/2005/8/layout/vList4"/>
    <dgm:cxn modelId="{DB36DB78-D063-4D29-A1E4-6DD6A90CF37B}" type="presParOf" srcId="{591D4FB4-1F35-4087-BEAE-E7DEC5D28CEB}" destId="{8D1946CE-CF48-44E8-92B5-8C9682C88F78}" srcOrd="1" destOrd="0" presId="urn:microsoft.com/office/officeart/2005/8/layout/vList4"/>
    <dgm:cxn modelId="{2CE57319-E464-4144-9459-9FFE0639792A}" type="presParOf" srcId="{591D4FB4-1F35-4087-BEAE-E7DEC5D28CEB}" destId="{005E47A5-DABF-422C-BCE8-E7DF084BF3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9ED9-CBCD-4989-AFED-7C0B7FC3745E}">
      <dsp:nvSpPr>
        <dsp:cNvPr id="0" name=""/>
        <dsp:cNvSpPr/>
      </dsp:nvSpPr>
      <dsp:spPr>
        <a:xfrm>
          <a:off x="1896" y="2270622"/>
          <a:ext cx="819129" cy="819129"/>
        </a:xfrm>
        <a:prstGeom prst="donut">
          <a:avLst>
            <a:gd name="adj" fmla="val 20000"/>
          </a:avLst>
        </a:prstGeom>
        <a:solidFill>
          <a:srgbClr val="8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FE7A7-21EC-48D7-A340-0CEF338B3FCB}">
      <dsp:nvSpPr>
        <dsp:cNvPr id="0" name=""/>
        <dsp:cNvSpPr/>
      </dsp:nvSpPr>
      <dsp:spPr>
        <a:xfrm rot="17700000">
          <a:off x="290520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2004</a:t>
          </a:r>
          <a:endParaRPr lang="pl-PL" sz="3500" kern="1200" dirty="0"/>
        </a:p>
      </dsp:txBody>
      <dsp:txXfrm>
        <a:off x="290520" y="1602864"/>
        <a:ext cx="1018268" cy="490726"/>
      </dsp:txXfrm>
    </dsp:sp>
    <dsp:sp modelId="{F4FA192F-1C27-438C-A9D2-AF28313ED48D}">
      <dsp:nvSpPr>
        <dsp:cNvPr id="0" name=""/>
        <dsp:cNvSpPr/>
      </dsp:nvSpPr>
      <dsp:spPr>
        <a:xfrm>
          <a:off x="882790" y="2270622"/>
          <a:ext cx="819129" cy="819129"/>
        </a:xfrm>
        <a:prstGeom prst="donut">
          <a:avLst>
            <a:gd name="adj" fmla="val 2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F5265-04D9-49CF-93DA-5CC22CF14C6B}">
      <dsp:nvSpPr>
        <dsp:cNvPr id="0" name=""/>
        <dsp:cNvSpPr/>
      </dsp:nvSpPr>
      <dsp:spPr>
        <a:xfrm rot="17700000">
          <a:off x="1171414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2005</a:t>
          </a:r>
          <a:endParaRPr lang="pl-PL" sz="3500" kern="1200" dirty="0"/>
        </a:p>
      </dsp:txBody>
      <dsp:txXfrm>
        <a:off x="1171414" y="1602864"/>
        <a:ext cx="1018268" cy="490726"/>
      </dsp:txXfrm>
    </dsp:sp>
    <dsp:sp modelId="{32CF6A8A-3CDE-4DD8-853C-42D1DB9B9E32}">
      <dsp:nvSpPr>
        <dsp:cNvPr id="0" name=""/>
        <dsp:cNvSpPr/>
      </dsp:nvSpPr>
      <dsp:spPr>
        <a:xfrm>
          <a:off x="1763619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D2E5A-89CA-47B1-8B79-3D9A642C3EBD}">
      <dsp:nvSpPr>
        <dsp:cNvPr id="0" name=""/>
        <dsp:cNvSpPr/>
      </dsp:nvSpPr>
      <dsp:spPr>
        <a:xfrm rot="17700000">
          <a:off x="1260052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1260052" y="3059380"/>
        <a:ext cx="880850" cy="424712"/>
      </dsp:txXfrm>
    </dsp:sp>
    <dsp:sp modelId="{61D70A06-5DC3-4742-953D-CD08ED74217F}">
      <dsp:nvSpPr>
        <dsp:cNvPr id="0" name=""/>
        <dsp:cNvSpPr/>
      </dsp:nvSpPr>
      <dsp:spPr>
        <a:xfrm rot="17700000">
          <a:off x="1811516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8C689-9D76-452C-8EA8-4CEB2CF11680}">
      <dsp:nvSpPr>
        <dsp:cNvPr id="0" name=""/>
        <dsp:cNvSpPr/>
      </dsp:nvSpPr>
      <dsp:spPr>
        <a:xfrm>
          <a:off x="2250433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FA31D-8409-401E-8E08-BD7FB82B10E7}">
      <dsp:nvSpPr>
        <dsp:cNvPr id="0" name=""/>
        <dsp:cNvSpPr/>
      </dsp:nvSpPr>
      <dsp:spPr>
        <a:xfrm rot="17700000">
          <a:off x="1746866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1746866" y="3059380"/>
        <a:ext cx="880850" cy="424712"/>
      </dsp:txXfrm>
    </dsp:sp>
    <dsp:sp modelId="{3E159328-A6CB-4F8E-9980-4F5DD016E66C}">
      <dsp:nvSpPr>
        <dsp:cNvPr id="0" name=""/>
        <dsp:cNvSpPr/>
      </dsp:nvSpPr>
      <dsp:spPr>
        <a:xfrm rot="17700000">
          <a:off x="2298330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477D7-EE0D-48E3-9331-01D44F7EA762}">
      <dsp:nvSpPr>
        <dsp:cNvPr id="0" name=""/>
        <dsp:cNvSpPr/>
      </dsp:nvSpPr>
      <dsp:spPr>
        <a:xfrm>
          <a:off x="273724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EC95C-B2C3-4018-9FF0-4018E59ADCC2}">
      <dsp:nvSpPr>
        <dsp:cNvPr id="0" name=""/>
        <dsp:cNvSpPr/>
      </dsp:nvSpPr>
      <dsp:spPr>
        <a:xfrm rot="17700000">
          <a:off x="2233680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2233680" y="3059380"/>
        <a:ext cx="880850" cy="424712"/>
      </dsp:txXfrm>
    </dsp:sp>
    <dsp:sp modelId="{8C46FDA7-3EF1-4EC4-88F3-14021FFBF928}">
      <dsp:nvSpPr>
        <dsp:cNvPr id="0" name=""/>
        <dsp:cNvSpPr/>
      </dsp:nvSpPr>
      <dsp:spPr>
        <a:xfrm rot="17700000">
          <a:off x="278514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52C1-52C6-47BB-9DE9-7A467E583046}">
      <dsp:nvSpPr>
        <dsp:cNvPr id="0" name=""/>
        <dsp:cNvSpPr/>
      </dsp:nvSpPr>
      <dsp:spPr>
        <a:xfrm>
          <a:off x="3224127" y="2270622"/>
          <a:ext cx="819129" cy="819129"/>
        </a:xfrm>
        <a:prstGeom prst="donut">
          <a:avLst>
            <a:gd name="adj" fmla="val 2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02BD6-B6A2-46C1-B553-426951B42EFA}">
      <dsp:nvSpPr>
        <dsp:cNvPr id="0" name=""/>
        <dsp:cNvSpPr/>
      </dsp:nvSpPr>
      <dsp:spPr>
        <a:xfrm rot="17700000">
          <a:off x="3512751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2009</a:t>
          </a:r>
          <a:endParaRPr lang="pl-PL" sz="3500" kern="1200" dirty="0"/>
        </a:p>
      </dsp:txBody>
      <dsp:txXfrm>
        <a:off x="3512751" y="1602864"/>
        <a:ext cx="1018268" cy="490726"/>
      </dsp:txXfrm>
    </dsp:sp>
    <dsp:sp modelId="{5EDB3762-0BE4-40C2-BCD1-0942540E5FA0}">
      <dsp:nvSpPr>
        <dsp:cNvPr id="0" name=""/>
        <dsp:cNvSpPr/>
      </dsp:nvSpPr>
      <dsp:spPr>
        <a:xfrm>
          <a:off x="4104956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BF3E4-AEB8-4A31-B891-289B7B13C53D}">
      <dsp:nvSpPr>
        <dsp:cNvPr id="0" name=""/>
        <dsp:cNvSpPr/>
      </dsp:nvSpPr>
      <dsp:spPr>
        <a:xfrm rot="17700000">
          <a:off x="3601388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3601388" y="3059380"/>
        <a:ext cx="880850" cy="424712"/>
      </dsp:txXfrm>
    </dsp:sp>
    <dsp:sp modelId="{EA7476D4-7155-4EF2-8BB0-7C03E59268E0}">
      <dsp:nvSpPr>
        <dsp:cNvPr id="0" name=""/>
        <dsp:cNvSpPr/>
      </dsp:nvSpPr>
      <dsp:spPr>
        <a:xfrm rot="17700000">
          <a:off x="4152853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2A268-DC9F-454B-B083-6BC2A8C652BC}">
      <dsp:nvSpPr>
        <dsp:cNvPr id="0" name=""/>
        <dsp:cNvSpPr/>
      </dsp:nvSpPr>
      <dsp:spPr>
        <a:xfrm>
          <a:off x="4591770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3F01D-11F4-407B-8DFC-82AA94EAC850}">
      <dsp:nvSpPr>
        <dsp:cNvPr id="0" name=""/>
        <dsp:cNvSpPr/>
      </dsp:nvSpPr>
      <dsp:spPr>
        <a:xfrm rot="17700000">
          <a:off x="408820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088203" y="3059380"/>
        <a:ext cx="880850" cy="424712"/>
      </dsp:txXfrm>
    </dsp:sp>
    <dsp:sp modelId="{B46F4FA8-AE14-47FC-9ECA-FB661A7FAA41}">
      <dsp:nvSpPr>
        <dsp:cNvPr id="0" name=""/>
        <dsp:cNvSpPr/>
      </dsp:nvSpPr>
      <dsp:spPr>
        <a:xfrm rot="17700000">
          <a:off x="4639667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20B40-26AE-4758-B23C-EF0E00B40D9A}">
      <dsp:nvSpPr>
        <dsp:cNvPr id="0" name=""/>
        <dsp:cNvSpPr/>
      </dsp:nvSpPr>
      <dsp:spPr>
        <a:xfrm>
          <a:off x="5078584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840BE-8D04-4E87-A3A2-F2A465C090E0}">
      <dsp:nvSpPr>
        <dsp:cNvPr id="0" name=""/>
        <dsp:cNvSpPr/>
      </dsp:nvSpPr>
      <dsp:spPr>
        <a:xfrm rot="17700000">
          <a:off x="4575017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4575017" y="3059380"/>
        <a:ext cx="880850" cy="424712"/>
      </dsp:txXfrm>
    </dsp:sp>
    <dsp:sp modelId="{88E9F061-D362-4A26-B0EF-F230EAA740C5}">
      <dsp:nvSpPr>
        <dsp:cNvPr id="0" name=""/>
        <dsp:cNvSpPr/>
      </dsp:nvSpPr>
      <dsp:spPr>
        <a:xfrm rot="17700000">
          <a:off x="5126481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F47C0-A659-48CF-BCAA-66C5B42C9EDC}">
      <dsp:nvSpPr>
        <dsp:cNvPr id="0" name=""/>
        <dsp:cNvSpPr/>
      </dsp:nvSpPr>
      <dsp:spPr>
        <a:xfrm>
          <a:off x="5565398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DCB3C-D1EC-453A-B5B2-B67F69276F76}">
      <dsp:nvSpPr>
        <dsp:cNvPr id="0" name=""/>
        <dsp:cNvSpPr/>
      </dsp:nvSpPr>
      <dsp:spPr>
        <a:xfrm rot="17700000">
          <a:off x="5061831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5061831" y="3059380"/>
        <a:ext cx="880850" cy="424712"/>
      </dsp:txXfrm>
    </dsp:sp>
    <dsp:sp modelId="{3CADFD29-325C-4912-8389-26147A8D4B5E}">
      <dsp:nvSpPr>
        <dsp:cNvPr id="0" name=""/>
        <dsp:cNvSpPr/>
      </dsp:nvSpPr>
      <dsp:spPr>
        <a:xfrm rot="17700000">
          <a:off x="5613295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915BA-B298-4A61-94BB-4D465EEB8DD4}">
      <dsp:nvSpPr>
        <dsp:cNvPr id="0" name=""/>
        <dsp:cNvSpPr/>
      </dsp:nvSpPr>
      <dsp:spPr>
        <a:xfrm>
          <a:off x="6052278" y="2270622"/>
          <a:ext cx="819129" cy="819129"/>
        </a:xfrm>
        <a:prstGeom prst="donut">
          <a:avLst>
            <a:gd name="adj" fmla="val 20000"/>
          </a:avLst>
        </a:prstGeom>
        <a:solidFill>
          <a:srgbClr val="66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8523F-1236-40ED-BBFD-675C5E9AF139}">
      <dsp:nvSpPr>
        <dsp:cNvPr id="0" name=""/>
        <dsp:cNvSpPr/>
      </dsp:nvSpPr>
      <dsp:spPr>
        <a:xfrm rot="17700000">
          <a:off x="6340902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2014</a:t>
          </a:r>
          <a:endParaRPr lang="pl-PL" sz="3500" kern="1200" dirty="0"/>
        </a:p>
      </dsp:txBody>
      <dsp:txXfrm>
        <a:off x="6340902" y="1602864"/>
        <a:ext cx="1018268" cy="490726"/>
      </dsp:txXfrm>
    </dsp:sp>
    <dsp:sp modelId="{F60EEC1C-01D6-49FE-ADB4-6CE195DED53A}">
      <dsp:nvSpPr>
        <dsp:cNvPr id="0" name=""/>
        <dsp:cNvSpPr/>
      </dsp:nvSpPr>
      <dsp:spPr>
        <a:xfrm>
          <a:off x="693310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64730-3E5B-4180-974B-8D031C72FF38}">
      <dsp:nvSpPr>
        <dsp:cNvPr id="0" name=""/>
        <dsp:cNvSpPr/>
      </dsp:nvSpPr>
      <dsp:spPr>
        <a:xfrm rot="17700000">
          <a:off x="6429539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429539" y="3059380"/>
        <a:ext cx="880850" cy="424712"/>
      </dsp:txXfrm>
    </dsp:sp>
    <dsp:sp modelId="{DB00816F-43F5-4955-A144-F7D8C27923B8}">
      <dsp:nvSpPr>
        <dsp:cNvPr id="0" name=""/>
        <dsp:cNvSpPr/>
      </dsp:nvSpPr>
      <dsp:spPr>
        <a:xfrm rot="17700000">
          <a:off x="698100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7B8E4-470F-4131-89D8-B1022CB12671}">
      <dsp:nvSpPr>
        <dsp:cNvPr id="0" name=""/>
        <dsp:cNvSpPr/>
      </dsp:nvSpPr>
      <dsp:spPr>
        <a:xfrm>
          <a:off x="7419921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90938-D1C8-42E6-9294-E803612918E1}">
      <dsp:nvSpPr>
        <dsp:cNvPr id="0" name=""/>
        <dsp:cNvSpPr/>
      </dsp:nvSpPr>
      <dsp:spPr>
        <a:xfrm rot="17700000">
          <a:off x="691635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916353" y="3059380"/>
        <a:ext cx="880850" cy="424712"/>
      </dsp:txXfrm>
    </dsp:sp>
    <dsp:sp modelId="{FCA9105E-AF77-49F4-9776-1402FCA4D032}">
      <dsp:nvSpPr>
        <dsp:cNvPr id="0" name=""/>
        <dsp:cNvSpPr/>
      </dsp:nvSpPr>
      <dsp:spPr>
        <a:xfrm rot="17700000">
          <a:off x="7467818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19E3-0006-481B-9D3A-5F5BF551C943}">
      <dsp:nvSpPr>
        <dsp:cNvPr id="0" name=""/>
        <dsp:cNvSpPr/>
      </dsp:nvSpPr>
      <dsp:spPr>
        <a:xfrm>
          <a:off x="7906800" y="2270622"/>
          <a:ext cx="819129" cy="819129"/>
        </a:xfrm>
        <a:prstGeom prst="donut">
          <a:avLst>
            <a:gd name="adj" fmla="val 2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9C024-9F1D-418C-B984-8026387B58A4}">
      <dsp:nvSpPr>
        <dsp:cNvPr id="0" name=""/>
        <dsp:cNvSpPr/>
      </dsp:nvSpPr>
      <dsp:spPr>
        <a:xfrm rot="17700000">
          <a:off x="8195425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2017</a:t>
          </a:r>
          <a:endParaRPr lang="pl-PL" sz="3500" kern="1200" dirty="0"/>
        </a:p>
      </dsp:txBody>
      <dsp:txXfrm>
        <a:off x="8195425" y="1602864"/>
        <a:ext cx="1018268" cy="490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9ED9-CBCD-4989-AFED-7C0B7FC3745E}">
      <dsp:nvSpPr>
        <dsp:cNvPr id="0" name=""/>
        <dsp:cNvSpPr/>
      </dsp:nvSpPr>
      <dsp:spPr>
        <a:xfrm>
          <a:off x="1896" y="2270622"/>
          <a:ext cx="819129" cy="819129"/>
        </a:xfrm>
        <a:prstGeom prst="donut">
          <a:avLst>
            <a:gd name="adj" fmla="val 20000"/>
          </a:avLst>
        </a:prstGeom>
        <a:solidFill>
          <a:srgbClr val="8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FE7A7-21EC-48D7-A340-0CEF338B3FCB}">
      <dsp:nvSpPr>
        <dsp:cNvPr id="0" name=""/>
        <dsp:cNvSpPr/>
      </dsp:nvSpPr>
      <dsp:spPr>
        <a:xfrm rot="17700000">
          <a:off x="290520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2004</a:t>
          </a:r>
          <a:endParaRPr lang="pl-PL" sz="3500" kern="1200" dirty="0"/>
        </a:p>
      </dsp:txBody>
      <dsp:txXfrm>
        <a:off x="290520" y="1602864"/>
        <a:ext cx="1018268" cy="490726"/>
      </dsp:txXfrm>
    </dsp:sp>
    <dsp:sp modelId="{F4FA192F-1C27-438C-A9D2-AF28313ED48D}">
      <dsp:nvSpPr>
        <dsp:cNvPr id="0" name=""/>
        <dsp:cNvSpPr/>
      </dsp:nvSpPr>
      <dsp:spPr>
        <a:xfrm>
          <a:off x="882790" y="2270622"/>
          <a:ext cx="819129" cy="819129"/>
        </a:xfrm>
        <a:prstGeom prst="donut">
          <a:avLst>
            <a:gd name="adj" fmla="val 2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F5265-04D9-49CF-93DA-5CC22CF14C6B}">
      <dsp:nvSpPr>
        <dsp:cNvPr id="0" name=""/>
        <dsp:cNvSpPr/>
      </dsp:nvSpPr>
      <dsp:spPr>
        <a:xfrm rot="17700000">
          <a:off x="1171414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2005</a:t>
          </a:r>
          <a:endParaRPr lang="pl-PL" sz="3500" kern="1200" dirty="0"/>
        </a:p>
      </dsp:txBody>
      <dsp:txXfrm>
        <a:off x="1171414" y="1602864"/>
        <a:ext cx="1018268" cy="490726"/>
      </dsp:txXfrm>
    </dsp:sp>
    <dsp:sp modelId="{32CF6A8A-3CDE-4DD8-853C-42D1DB9B9E32}">
      <dsp:nvSpPr>
        <dsp:cNvPr id="0" name=""/>
        <dsp:cNvSpPr/>
      </dsp:nvSpPr>
      <dsp:spPr>
        <a:xfrm>
          <a:off x="1763619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D2E5A-89CA-47B1-8B79-3D9A642C3EBD}">
      <dsp:nvSpPr>
        <dsp:cNvPr id="0" name=""/>
        <dsp:cNvSpPr/>
      </dsp:nvSpPr>
      <dsp:spPr>
        <a:xfrm rot="17700000">
          <a:off x="1260052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1260052" y="3059380"/>
        <a:ext cx="880850" cy="424712"/>
      </dsp:txXfrm>
    </dsp:sp>
    <dsp:sp modelId="{61D70A06-5DC3-4742-953D-CD08ED74217F}">
      <dsp:nvSpPr>
        <dsp:cNvPr id="0" name=""/>
        <dsp:cNvSpPr/>
      </dsp:nvSpPr>
      <dsp:spPr>
        <a:xfrm rot="17700000">
          <a:off x="1811516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8C689-9D76-452C-8EA8-4CEB2CF11680}">
      <dsp:nvSpPr>
        <dsp:cNvPr id="0" name=""/>
        <dsp:cNvSpPr/>
      </dsp:nvSpPr>
      <dsp:spPr>
        <a:xfrm>
          <a:off x="2250433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FA31D-8409-401E-8E08-BD7FB82B10E7}">
      <dsp:nvSpPr>
        <dsp:cNvPr id="0" name=""/>
        <dsp:cNvSpPr/>
      </dsp:nvSpPr>
      <dsp:spPr>
        <a:xfrm rot="17700000">
          <a:off x="1746866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1746866" y="3059380"/>
        <a:ext cx="880850" cy="424712"/>
      </dsp:txXfrm>
    </dsp:sp>
    <dsp:sp modelId="{3E159328-A6CB-4F8E-9980-4F5DD016E66C}">
      <dsp:nvSpPr>
        <dsp:cNvPr id="0" name=""/>
        <dsp:cNvSpPr/>
      </dsp:nvSpPr>
      <dsp:spPr>
        <a:xfrm rot="17700000">
          <a:off x="2298330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477D7-EE0D-48E3-9331-01D44F7EA762}">
      <dsp:nvSpPr>
        <dsp:cNvPr id="0" name=""/>
        <dsp:cNvSpPr/>
      </dsp:nvSpPr>
      <dsp:spPr>
        <a:xfrm>
          <a:off x="273724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EC95C-B2C3-4018-9FF0-4018E59ADCC2}">
      <dsp:nvSpPr>
        <dsp:cNvPr id="0" name=""/>
        <dsp:cNvSpPr/>
      </dsp:nvSpPr>
      <dsp:spPr>
        <a:xfrm rot="17700000">
          <a:off x="2233680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2233680" y="3059380"/>
        <a:ext cx="880850" cy="424712"/>
      </dsp:txXfrm>
    </dsp:sp>
    <dsp:sp modelId="{8C46FDA7-3EF1-4EC4-88F3-14021FFBF928}">
      <dsp:nvSpPr>
        <dsp:cNvPr id="0" name=""/>
        <dsp:cNvSpPr/>
      </dsp:nvSpPr>
      <dsp:spPr>
        <a:xfrm rot="17700000">
          <a:off x="278514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52C1-52C6-47BB-9DE9-7A467E583046}">
      <dsp:nvSpPr>
        <dsp:cNvPr id="0" name=""/>
        <dsp:cNvSpPr/>
      </dsp:nvSpPr>
      <dsp:spPr>
        <a:xfrm>
          <a:off x="3224127" y="2270622"/>
          <a:ext cx="819129" cy="819129"/>
        </a:xfrm>
        <a:prstGeom prst="donut">
          <a:avLst>
            <a:gd name="adj" fmla="val 2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02BD6-B6A2-46C1-B553-426951B42EFA}">
      <dsp:nvSpPr>
        <dsp:cNvPr id="0" name=""/>
        <dsp:cNvSpPr/>
      </dsp:nvSpPr>
      <dsp:spPr>
        <a:xfrm rot="17700000">
          <a:off x="3512751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2009</a:t>
          </a:r>
          <a:endParaRPr lang="pl-PL" sz="3500" kern="1200" dirty="0"/>
        </a:p>
      </dsp:txBody>
      <dsp:txXfrm>
        <a:off x="3512751" y="1602864"/>
        <a:ext cx="1018268" cy="490726"/>
      </dsp:txXfrm>
    </dsp:sp>
    <dsp:sp modelId="{5EDB3762-0BE4-40C2-BCD1-0942540E5FA0}">
      <dsp:nvSpPr>
        <dsp:cNvPr id="0" name=""/>
        <dsp:cNvSpPr/>
      </dsp:nvSpPr>
      <dsp:spPr>
        <a:xfrm>
          <a:off x="4104956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BF3E4-AEB8-4A31-B891-289B7B13C53D}">
      <dsp:nvSpPr>
        <dsp:cNvPr id="0" name=""/>
        <dsp:cNvSpPr/>
      </dsp:nvSpPr>
      <dsp:spPr>
        <a:xfrm rot="17700000">
          <a:off x="3601388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3601388" y="3059380"/>
        <a:ext cx="880850" cy="424712"/>
      </dsp:txXfrm>
    </dsp:sp>
    <dsp:sp modelId="{EA7476D4-7155-4EF2-8BB0-7C03E59268E0}">
      <dsp:nvSpPr>
        <dsp:cNvPr id="0" name=""/>
        <dsp:cNvSpPr/>
      </dsp:nvSpPr>
      <dsp:spPr>
        <a:xfrm rot="17700000">
          <a:off x="4152853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2A268-DC9F-454B-B083-6BC2A8C652BC}">
      <dsp:nvSpPr>
        <dsp:cNvPr id="0" name=""/>
        <dsp:cNvSpPr/>
      </dsp:nvSpPr>
      <dsp:spPr>
        <a:xfrm>
          <a:off x="4591770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3F01D-11F4-407B-8DFC-82AA94EAC850}">
      <dsp:nvSpPr>
        <dsp:cNvPr id="0" name=""/>
        <dsp:cNvSpPr/>
      </dsp:nvSpPr>
      <dsp:spPr>
        <a:xfrm rot="17700000">
          <a:off x="408820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088203" y="3059380"/>
        <a:ext cx="880850" cy="424712"/>
      </dsp:txXfrm>
    </dsp:sp>
    <dsp:sp modelId="{B46F4FA8-AE14-47FC-9ECA-FB661A7FAA41}">
      <dsp:nvSpPr>
        <dsp:cNvPr id="0" name=""/>
        <dsp:cNvSpPr/>
      </dsp:nvSpPr>
      <dsp:spPr>
        <a:xfrm rot="17700000">
          <a:off x="4639667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20B40-26AE-4758-B23C-EF0E00B40D9A}">
      <dsp:nvSpPr>
        <dsp:cNvPr id="0" name=""/>
        <dsp:cNvSpPr/>
      </dsp:nvSpPr>
      <dsp:spPr>
        <a:xfrm>
          <a:off x="5078584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840BE-8D04-4E87-A3A2-F2A465C090E0}">
      <dsp:nvSpPr>
        <dsp:cNvPr id="0" name=""/>
        <dsp:cNvSpPr/>
      </dsp:nvSpPr>
      <dsp:spPr>
        <a:xfrm rot="17700000">
          <a:off x="4575017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4575017" y="3059380"/>
        <a:ext cx="880850" cy="424712"/>
      </dsp:txXfrm>
    </dsp:sp>
    <dsp:sp modelId="{88E9F061-D362-4A26-B0EF-F230EAA740C5}">
      <dsp:nvSpPr>
        <dsp:cNvPr id="0" name=""/>
        <dsp:cNvSpPr/>
      </dsp:nvSpPr>
      <dsp:spPr>
        <a:xfrm rot="17700000">
          <a:off x="5126481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F47C0-A659-48CF-BCAA-66C5B42C9EDC}">
      <dsp:nvSpPr>
        <dsp:cNvPr id="0" name=""/>
        <dsp:cNvSpPr/>
      </dsp:nvSpPr>
      <dsp:spPr>
        <a:xfrm>
          <a:off x="5565398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DCB3C-D1EC-453A-B5B2-B67F69276F76}">
      <dsp:nvSpPr>
        <dsp:cNvPr id="0" name=""/>
        <dsp:cNvSpPr/>
      </dsp:nvSpPr>
      <dsp:spPr>
        <a:xfrm rot="17700000">
          <a:off x="5061831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5061831" y="3059380"/>
        <a:ext cx="880850" cy="424712"/>
      </dsp:txXfrm>
    </dsp:sp>
    <dsp:sp modelId="{3CADFD29-325C-4912-8389-26147A8D4B5E}">
      <dsp:nvSpPr>
        <dsp:cNvPr id="0" name=""/>
        <dsp:cNvSpPr/>
      </dsp:nvSpPr>
      <dsp:spPr>
        <a:xfrm rot="17700000">
          <a:off x="5613295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915BA-B298-4A61-94BB-4D465EEB8DD4}">
      <dsp:nvSpPr>
        <dsp:cNvPr id="0" name=""/>
        <dsp:cNvSpPr/>
      </dsp:nvSpPr>
      <dsp:spPr>
        <a:xfrm>
          <a:off x="6052278" y="2270622"/>
          <a:ext cx="819129" cy="819129"/>
        </a:xfrm>
        <a:prstGeom prst="donut">
          <a:avLst>
            <a:gd name="adj" fmla="val 20000"/>
          </a:avLst>
        </a:prstGeom>
        <a:solidFill>
          <a:srgbClr val="66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8523F-1236-40ED-BBFD-675C5E9AF139}">
      <dsp:nvSpPr>
        <dsp:cNvPr id="0" name=""/>
        <dsp:cNvSpPr/>
      </dsp:nvSpPr>
      <dsp:spPr>
        <a:xfrm rot="17700000">
          <a:off x="6340902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2014</a:t>
          </a:r>
          <a:endParaRPr lang="pl-PL" sz="3500" kern="1200" dirty="0"/>
        </a:p>
      </dsp:txBody>
      <dsp:txXfrm>
        <a:off x="6340902" y="1602864"/>
        <a:ext cx="1018268" cy="490726"/>
      </dsp:txXfrm>
    </dsp:sp>
    <dsp:sp modelId="{F60EEC1C-01D6-49FE-ADB4-6CE195DED53A}">
      <dsp:nvSpPr>
        <dsp:cNvPr id="0" name=""/>
        <dsp:cNvSpPr/>
      </dsp:nvSpPr>
      <dsp:spPr>
        <a:xfrm>
          <a:off x="693310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64730-3E5B-4180-974B-8D031C72FF38}">
      <dsp:nvSpPr>
        <dsp:cNvPr id="0" name=""/>
        <dsp:cNvSpPr/>
      </dsp:nvSpPr>
      <dsp:spPr>
        <a:xfrm rot="17700000">
          <a:off x="6429539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429539" y="3059380"/>
        <a:ext cx="880850" cy="424712"/>
      </dsp:txXfrm>
    </dsp:sp>
    <dsp:sp modelId="{DB00816F-43F5-4955-A144-F7D8C27923B8}">
      <dsp:nvSpPr>
        <dsp:cNvPr id="0" name=""/>
        <dsp:cNvSpPr/>
      </dsp:nvSpPr>
      <dsp:spPr>
        <a:xfrm rot="17700000">
          <a:off x="698100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7B8E4-470F-4131-89D8-B1022CB12671}">
      <dsp:nvSpPr>
        <dsp:cNvPr id="0" name=""/>
        <dsp:cNvSpPr/>
      </dsp:nvSpPr>
      <dsp:spPr>
        <a:xfrm>
          <a:off x="7419921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90938-D1C8-42E6-9294-E803612918E1}">
      <dsp:nvSpPr>
        <dsp:cNvPr id="0" name=""/>
        <dsp:cNvSpPr/>
      </dsp:nvSpPr>
      <dsp:spPr>
        <a:xfrm rot="17700000">
          <a:off x="691635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916353" y="3059380"/>
        <a:ext cx="880850" cy="424712"/>
      </dsp:txXfrm>
    </dsp:sp>
    <dsp:sp modelId="{FCA9105E-AF77-49F4-9776-1402FCA4D032}">
      <dsp:nvSpPr>
        <dsp:cNvPr id="0" name=""/>
        <dsp:cNvSpPr/>
      </dsp:nvSpPr>
      <dsp:spPr>
        <a:xfrm rot="17700000">
          <a:off x="7467818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19E3-0006-481B-9D3A-5F5BF551C943}">
      <dsp:nvSpPr>
        <dsp:cNvPr id="0" name=""/>
        <dsp:cNvSpPr/>
      </dsp:nvSpPr>
      <dsp:spPr>
        <a:xfrm>
          <a:off x="7906800" y="2270622"/>
          <a:ext cx="819129" cy="819129"/>
        </a:xfrm>
        <a:prstGeom prst="donut">
          <a:avLst>
            <a:gd name="adj" fmla="val 2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9C024-9F1D-418C-B984-8026387B58A4}">
      <dsp:nvSpPr>
        <dsp:cNvPr id="0" name=""/>
        <dsp:cNvSpPr/>
      </dsp:nvSpPr>
      <dsp:spPr>
        <a:xfrm rot="17700000">
          <a:off x="8195425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2017</a:t>
          </a:r>
          <a:endParaRPr lang="pl-PL" sz="3500" kern="1200" dirty="0"/>
        </a:p>
      </dsp:txBody>
      <dsp:txXfrm>
        <a:off x="8195425" y="1602864"/>
        <a:ext cx="1018268" cy="490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9ED9-CBCD-4989-AFED-7C0B7FC3745E}">
      <dsp:nvSpPr>
        <dsp:cNvPr id="0" name=""/>
        <dsp:cNvSpPr/>
      </dsp:nvSpPr>
      <dsp:spPr>
        <a:xfrm>
          <a:off x="1896" y="2270622"/>
          <a:ext cx="819129" cy="819129"/>
        </a:xfrm>
        <a:prstGeom prst="donut">
          <a:avLst>
            <a:gd name="adj" fmla="val 20000"/>
          </a:avLst>
        </a:prstGeom>
        <a:solidFill>
          <a:srgbClr val="8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FE7A7-21EC-48D7-A340-0CEF338B3FCB}">
      <dsp:nvSpPr>
        <dsp:cNvPr id="0" name=""/>
        <dsp:cNvSpPr/>
      </dsp:nvSpPr>
      <dsp:spPr>
        <a:xfrm rot="17700000">
          <a:off x="290520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2004</a:t>
          </a:r>
          <a:endParaRPr lang="pl-PL" sz="3500" kern="1200" dirty="0"/>
        </a:p>
      </dsp:txBody>
      <dsp:txXfrm>
        <a:off x="290520" y="1602864"/>
        <a:ext cx="1018268" cy="490726"/>
      </dsp:txXfrm>
    </dsp:sp>
    <dsp:sp modelId="{F4FA192F-1C27-438C-A9D2-AF28313ED48D}">
      <dsp:nvSpPr>
        <dsp:cNvPr id="0" name=""/>
        <dsp:cNvSpPr/>
      </dsp:nvSpPr>
      <dsp:spPr>
        <a:xfrm>
          <a:off x="882790" y="2270622"/>
          <a:ext cx="819129" cy="819129"/>
        </a:xfrm>
        <a:prstGeom prst="donut">
          <a:avLst>
            <a:gd name="adj" fmla="val 2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F5265-04D9-49CF-93DA-5CC22CF14C6B}">
      <dsp:nvSpPr>
        <dsp:cNvPr id="0" name=""/>
        <dsp:cNvSpPr/>
      </dsp:nvSpPr>
      <dsp:spPr>
        <a:xfrm rot="17700000">
          <a:off x="1171414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2005</a:t>
          </a:r>
          <a:endParaRPr lang="pl-PL" sz="3500" kern="1200" dirty="0"/>
        </a:p>
      </dsp:txBody>
      <dsp:txXfrm>
        <a:off x="1171414" y="1602864"/>
        <a:ext cx="1018268" cy="490726"/>
      </dsp:txXfrm>
    </dsp:sp>
    <dsp:sp modelId="{32CF6A8A-3CDE-4DD8-853C-42D1DB9B9E32}">
      <dsp:nvSpPr>
        <dsp:cNvPr id="0" name=""/>
        <dsp:cNvSpPr/>
      </dsp:nvSpPr>
      <dsp:spPr>
        <a:xfrm>
          <a:off x="1763619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D2E5A-89CA-47B1-8B79-3D9A642C3EBD}">
      <dsp:nvSpPr>
        <dsp:cNvPr id="0" name=""/>
        <dsp:cNvSpPr/>
      </dsp:nvSpPr>
      <dsp:spPr>
        <a:xfrm rot="17700000">
          <a:off x="1260052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1260052" y="3059380"/>
        <a:ext cx="880850" cy="424712"/>
      </dsp:txXfrm>
    </dsp:sp>
    <dsp:sp modelId="{61D70A06-5DC3-4742-953D-CD08ED74217F}">
      <dsp:nvSpPr>
        <dsp:cNvPr id="0" name=""/>
        <dsp:cNvSpPr/>
      </dsp:nvSpPr>
      <dsp:spPr>
        <a:xfrm rot="17700000">
          <a:off x="1811516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8C689-9D76-452C-8EA8-4CEB2CF11680}">
      <dsp:nvSpPr>
        <dsp:cNvPr id="0" name=""/>
        <dsp:cNvSpPr/>
      </dsp:nvSpPr>
      <dsp:spPr>
        <a:xfrm>
          <a:off x="2250433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FA31D-8409-401E-8E08-BD7FB82B10E7}">
      <dsp:nvSpPr>
        <dsp:cNvPr id="0" name=""/>
        <dsp:cNvSpPr/>
      </dsp:nvSpPr>
      <dsp:spPr>
        <a:xfrm rot="17700000">
          <a:off x="1746866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1746866" y="3059380"/>
        <a:ext cx="880850" cy="424712"/>
      </dsp:txXfrm>
    </dsp:sp>
    <dsp:sp modelId="{3E159328-A6CB-4F8E-9980-4F5DD016E66C}">
      <dsp:nvSpPr>
        <dsp:cNvPr id="0" name=""/>
        <dsp:cNvSpPr/>
      </dsp:nvSpPr>
      <dsp:spPr>
        <a:xfrm rot="17700000">
          <a:off x="2298330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477D7-EE0D-48E3-9331-01D44F7EA762}">
      <dsp:nvSpPr>
        <dsp:cNvPr id="0" name=""/>
        <dsp:cNvSpPr/>
      </dsp:nvSpPr>
      <dsp:spPr>
        <a:xfrm>
          <a:off x="273724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EC95C-B2C3-4018-9FF0-4018E59ADCC2}">
      <dsp:nvSpPr>
        <dsp:cNvPr id="0" name=""/>
        <dsp:cNvSpPr/>
      </dsp:nvSpPr>
      <dsp:spPr>
        <a:xfrm rot="17700000">
          <a:off x="2233680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2233680" y="3059380"/>
        <a:ext cx="880850" cy="424712"/>
      </dsp:txXfrm>
    </dsp:sp>
    <dsp:sp modelId="{8C46FDA7-3EF1-4EC4-88F3-14021FFBF928}">
      <dsp:nvSpPr>
        <dsp:cNvPr id="0" name=""/>
        <dsp:cNvSpPr/>
      </dsp:nvSpPr>
      <dsp:spPr>
        <a:xfrm rot="17700000">
          <a:off x="278514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52C1-52C6-47BB-9DE9-7A467E583046}">
      <dsp:nvSpPr>
        <dsp:cNvPr id="0" name=""/>
        <dsp:cNvSpPr/>
      </dsp:nvSpPr>
      <dsp:spPr>
        <a:xfrm>
          <a:off x="3224127" y="2270622"/>
          <a:ext cx="819129" cy="819129"/>
        </a:xfrm>
        <a:prstGeom prst="donut">
          <a:avLst>
            <a:gd name="adj" fmla="val 2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02BD6-B6A2-46C1-B553-426951B42EFA}">
      <dsp:nvSpPr>
        <dsp:cNvPr id="0" name=""/>
        <dsp:cNvSpPr/>
      </dsp:nvSpPr>
      <dsp:spPr>
        <a:xfrm rot="17700000">
          <a:off x="3512751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2009</a:t>
          </a:r>
          <a:endParaRPr lang="pl-PL" sz="3500" kern="1200" dirty="0"/>
        </a:p>
      </dsp:txBody>
      <dsp:txXfrm>
        <a:off x="3512751" y="1602864"/>
        <a:ext cx="1018268" cy="490726"/>
      </dsp:txXfrm>
    </dsp:sp>
    <dsp:sp modelId="{5EDB3762-0BE4-40C2-BCD1-0942540E5FA0}">
      <dsp:nvSpPr>
        <dsp:cNvPr id="0" name=""/>
        <dsp:cNvSpPr/>
      </dsp:nvSpPr>
      <dsp:spPr>
        <a:xfrm>
          <a:off x="4104956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BF3E4-AEB8-4A31-B891-289B7B13C53D}">
      <dsp:nvSpPr>
        <dsp:cNvPr id="0" name=""/>
        <dsp:cNvSpPr/>
      </dsp:nvSpPr>
      <dsp:spPr>
        <a:xfrm rot="17700000">
          <a:off x="3601388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3601388" y="3059380"/>
        <a:ext cx="880850" cy="424712"/>
      </dsp:txXfrm>
    </dsp:sp>
    <dsp:sp modelId="{EA7476D4-7155-4EF2-8BB0-7C03E59268E0}">
      <dsp:nvSpPr>
        <dsp:cNvPr id="0" name=""/>
        <dsp:cNvSpPr/>
      </dsp:nvSpPr>
      <dsp:spPr>
        <a:xfrm rot="17700000">
          <a:off x="4152853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2A268-DC9F-454B-B083-6BC2A8C652BC}">
      <dsp:nvSpPr>
        <dsp:cNvPr id="0" name=""/>
        <dsp:cNvSpPr/>
      </dsp:nvSpPr>
      <dsp:spPr>
        <a:xfrm>
          <a:off x="4591770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3F01D-11F4-407B-8DFC-82AA94EAC850}">
      <dsp:nvSpPr>
        <dsp:cNvPr id="0" name=""/>
        <dsp:cNvSpPr/>
      </dsp:nvSpPr>
      <dsp:spPr>
        <a:xfrm rot="17700000">
          <a:off x="408820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088203" y="3059380"/>
        <a:ext cx="880850" cy="424712"/>
      </dsp:txXfrm>
    </dsp:sp>
    <dsp:sp modelId="{B46F4FA8-AE14-47FC-9ECA-FB661A7FAA41}">
      <dsp:nvSpPr>
        <dsp:cNvPr id="0" name=""/>
        <dsp:cNvSpPr/>
      </dsp:nvSpPr>
      <dsp:spPr>
        <a:xfrm rot="17700000">
          <a:off x="4639667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20B40-26AE-4758-B23C-EF0E00B40D9A}">
      <dsp:nvSpPr>
        <dsp:cNvPr id="0" name=""/>
        <dsp:cNvSpPr/>
      </dsp:nvSpPr>
      <dsp:spPr>
        <a:xfrm>
          <a:off x="5078584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840BE-8D04-4E87-A3A2-F2A465C090E0}">
      <dsp:nvSpPr>
        <dsp:cNvPr id="0" name=""/>
        <dsp:cNvSpPr/>
      </dsp:nvSpPr>
      <dsp:spPr>
        <a:xfrm rot="17700000">
          <a:off x="4575017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4575017" y="3059380"/>
        <a:ext cx="880850" cy="424712"/>
      </dsp:txXfrm>
    </dsp:sp>
    <dsp:sp modelId="{88E9F061-D362-4A26-B0EF-F230EAA740C5}">
      <dsp:nvSpPr>
        <dsp:cNvPr id="0" name=""/>
        <dsp:cNvSpPr/>
      </dsp:nvSpPr>
      <dsp:spPr>
        <a:xfrm rot="17700000">
          <a:off x="5126481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F47C0-A659-48CF-BCAA-66C5B42C9EDC}">
      <dsp:nvSpPr>
        <dsp:cNvPr id="0" name=""/>
        <dsp:cNvSpPr/>
      </dsp:nvSpPr>
      <dsp:spPr>
        <a:xfrm>
          <a:off x="5565398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DCB3C-D1EC-453A-B5B2-B67F69276F76}">
      <dsp:nvSpPr>
        <dsp:cNvPr id="0" name=""/>
        <dsp:cNvSpPr/>
      </dsp:nvSpPr>
      <dsp:spPr>
        <a:xfrm rot="17700000">
          <a:off x="5061831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5061831" y="3059380"/>
        <a:ext cx="880850" cy="424712"/>
      </dsp:txXfrm>
    </dsp:sp>
    <dsp:sp modelId="{3CADFD29-325C-4912-8389-26147A8D4B5E}">
      <dsp:nvSpPr>
        <dsp:cNvPr id="0" name=""/>
        <dsp:cNvSpPr/>
      </dsp:nvSpPr>
      <dsp:spPr>
        <a:xfrm rot="17700000">
          <a:off x="5613295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915BA-B298-4A61-94BB-4D465EEB8DD4}">
      <dsp:nvSpPr>
        <dsp:cNvPr id="0" name=""/>
        <dsp:cNvSpPr/>
      </dsp:nvSpPr>
      <dsp:spPr>
        <a:xfrm>
          <a:off x="6052278" y="2270622"/>
          <a:ext cx="819129" cy="819129"/>
        </a:xfrm>
        <a:prstGeom prst="donut">
          <a:avLst>
            <a:gd name="adj" fmla="val 20000"/>
          </a:avLst>
        </a:prstGeom>
        <a:solidFill>
          <a:srgbClr val="66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8523F-1236-40ED-BBFD-675C5E9AF139}">
      <dsp:nvSpPr>
        <dsp:cNvPr id="0" name=""/>
        <dsp:cNvSpPr/>
      </dsp:nvSpPr>
      <dsp:spPr>
        <a:xfrm rot="17700000">
          <a:off x="6340902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2014</a:t>
          </a:r>
          <a:endParaRPr lang="pl-PL" sz="3500" kern="1200" dirty="0"/>
        </a:p>
      </dsp:txBody>
      <dsp:txXfrm>
        <a:off x="6340902" y="1602864"/>
        <a:ext cx="1018268" cy="490726"/>
      </dsp:txXfrm>
    </dsp:sp>
    <dsp:sp modelId="{F60EEC1C-01D6-49FE-ADB4-6CE195DED53A}">
      <dsp:nvSpPr>
        <dsp:cNvPr id="0" name=""/>
        <dsp:cNvSpPr/>
      </dsp:nvSpPr>
      <dsp:spPr>
        <a:xfrm>
          <a:off x="693310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64730-3E5B-4180-974B-8D031C72FF38}">
      <dsp:nvSpPr>
        <dsp:cNvPr id="0" name=""/>
        <dsp:cNvSpPr/>
      </dsp:nvSpPr>
      <dsp:spPr>
        <a:xfrm rot="17700000">
          <a:off x="6429539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429539" y="3059380"/>
        <a:ext cx="880850" cy="424712"/>
      </dsp:txXfrm>
    </dsp:sp>
    <dsp:sp modelId="{DB00816F-43F5-4955-A144-F7D8C27923B8}">
      <dsp:nvSpPr>
        <dsp:cNvPr id="0" name=""/>
        <dsp:cNvSpPr/>
      </dsp:nvSpPr>
      <dsp:spPr>
        <a:xfrm rot="17700000">
          <a:off x="698100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7B8E4-470F-4131-89D8-B1022CB12671}">
      <dsp:nvSpPr>
        <dsp:cNvPr id="0" name=""/>
        <dsp:cNvSpPr/>
      </dsp:nvSpPr>
      <dsp:spPr>
        <a:xfrm>
          <a:off x="7419921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90938-D1C8-42E6-9294-E803612918E1}">
      <dsp:nvSpPr>
        <dsp:cNvPr id="0" name=""/>
        <dsp:cNvSpPr/>
      </dsp:nvSpPr>
      <dsp:spPr>
        <a:xfrm rot="17700000">
          <a:off x="691635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916353" y="3059380"/>
        <a:ext cx="880850" cy="424712"/>
      </dsp:txXfrm>
    </dsp:sp>
    <dsp:sp modelId="{FCA9105E-AF77-49F4-9776-1402FCA4D032}">
      <dsp:nvSpPr>
        <dsp:cNvPr id="0" name=""/>
        <dsp:cNvSpPr/>
      </dsp:nvSpPr>
      <dsp:spPr>
        <a:xfrm rot="17700000">
          <a:off x="7467818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19E3-0006-481B-9D3A-5F5BF551C943}">
      <dsp:nvSpPr>
        <dsp:cNvPr id="0" name=""/>
        <dsp:cNvSpPr/>
      </dsp:nvSpPr>
      <dsp:spPr>
        <a:xfrm>
          <a:off x="7906800" y="2270622"/>
          <a:ext cx="819129" cy="819129"/>
        </a:xfrm>
        <a:prstGeom prst="donut">
          <a:avLst>
            <a:gd name="adj" fmla="val 2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9C024-9F1D-418C-B984-8026387B58A4}">
      <dsp:nvSpPr>
        <dsp:cNvPr id="0" name=""/>
        <dsp:cNvSpPr/>
      </dsp:nvSpPr>
      <dsp:spPr>
        <a:xfrm rot="17700000">
          <a:off x="8195425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2017</a:t>
          </a:r>
          <a:endParaRPr lang="pl-PL" sz="3500" kern="1200" dirty="0"/>
        </a:p>
      </dsp:txBody>
      <dsp:txXfrm>
        <a:off x="8195425" y="1602864"/>
        <a:ext cx="1018268" cy="490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9ED9-CBCD-4989-AFED-7C0B7FC3745E}">
      <dsp:nvSpPr>
        <dsp:cNvPr id="0" name=""/>
        <dsp:cNvSpPr/>
      </dsp:nvSpPr>
      <dsp:spPr>
        <a:xfrm>
          <a:off x="1896" y="2270622"/>
          <a:ext cx="819129" cy="819129"/>
        </a:xfrm>
        <a:prstGeom prst="donut">
          <a:avLst>
            <a:gd name="adj" fmla="val 2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FE7A7-21EC-48D7-A340-0CEF338B3FCB}">
      <dsp:nvSpPr>
        <dsp:cNvPr id="0" name=""/>
        <dsp:cNvSpPr/>
      </dsp:nvSpPr>
      <dsp:spPr>
        <a:xfrm rot="17700000">
          <a:off x="290520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2004</a:t>
          </a:r>
          <a:endParaRPr lang="pl-PL" sz="35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90520" y="1602864"/>
        <a:ext cx="1018268" cy="490726"/>
      </dsp:txXfrm>
    </dsp:sp>
    <dsp:sp modelId="{F4FA192F-1C27-438C-A9D2-AF28313ED48D}">
      <dsp:nvSpPr>
        <dsp:cNvPr id="0" name=""/>
        <dsp:cNvSpPr/>
      </dsp:nvSpPr>
      <dsp:spPr>
        <a:xfrm>
          <a:off x="882790" y="2270622"/>
          <a:ext cx="819129" cy="819129"/>
        </a:xfrm>
        <a:prstGeom prst="donut">
          <a:avLst>
            <a:gd name="adj" fmla="val 2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F5265-04D9-49CF-93DA-5CC22CF14C6B}">
      <dsp:nvSpPr>
        <dsp:cNvPr id="0" name=""/>
        <dsp:cNvSpPr/>
      </dsp:nvSpPr>
      <dsp:spPr>
        <a:xfrm rot="17700000">
          <a:off x="1171414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2005</a:t>
          </a:r>
          <a:endParaRPr lang="pl-PL" sz="35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171414" y="1602864"/>
        <a:ext cx="1018268" cy="490726"/>
      </dsp:txXfrm>
    </dsp:sp>
    <dsp:sp modelId="{32CF6A8A-3CDE-4DD8-853C-42D1DB9B9E32}">
      <dsp:nvSpPr>
        <dsp:cNvPr id="0" name=""/>
        <dsp:cNvSpPr/>
      </dsp:nvSpPr>
      <dsp:spPr>
        <a:xfrm>
          <a:off x="1763619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D2E5A-89CA-47B1-8B79-3D9A642C3EBD}">
      <dsp:nvSpPr>
        <dsp:cNvPr id="0" name=""/>
        <dsp:cNvSpPr/>
      </dsp:nvSpPr>
      <dsp:spPr>
        <a:xfrm rot="17700000">
          <a:off x="1260052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1260052" y="3059380"/>
        <a:ext cx="880850" cy="424712"/>
      </dsp:txXfrm>
    </dsp:sp>
    <dsp:sp modelId="{61D70A06-5DC3-4742-953D-CD08ED74217F}">
      <dsp:nvSpPr>
        <dsp:cNvPr id="0" name=""/>
        <dsp:cNvSpPr/>
      </dsp:nvSpPr>
      <dsp:spPr>
        <a:xfrm rot="17700000">
          <a:off x="1811516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8C689-9D76-452C-8EA8-4CEB2CF11680}">
      <dsp:nvSpPr>
        <dsp:cNvPr id="0" name=""/>
        <dsp:cNvSpPr/>
      </dsp:nvSpPr>
      <dsp:spPr>
        <a:xfrm>
          <a:off x="2250433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FA31D-8409-401E-8E08-BD7FB82B10E7}">
      <dsp:nvSpPr>
        <dsp:cNvPr id="0" name=""/>
        <dsp:cNvSpPr/>
      </dsp:nvSpPr>
      <dsp:spPr>
        <a:xfrm rot="17700000">
          <a:off x="1746866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1746866" y="3059380"/>
        <a:ext cx="880850" cy="424712"/>
      </dsp:txXfrm>
    </dsp:sp>
    <dsp:sp modelId="{3E159328-A6CB-4F8E-9980-4F5DD016E66C}">
      <dsp:nvSpPr>
        <dsp:cNvPr id="0" name=""/>
        <dsp:cNvSpPr/>
      </dsp:nvSpPr>
      <dsp:spPr>
        <a:xfrm rot="17700000">
          <a:off x="2298330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477D7-EE0D-48E3-9331-01D44F7EA762}">
      <dsp:nvSpPr>
        <dsp:cNvPr id="0" name=""/>
        <dsp:cNvSpPr/>
      </dsp:nvSpPr>
      <dsp:spPr>
        <a:xfrm>
          <a:off x="2737247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EC95C-B2C3-4018-9FF0-4018E59ADCC2}">
      <dsp:nvSpPr>
        <dsp:cNvPr id="0" name=""/>
        <dsp:cNvSpPr/>
      </dsp:nvSpPr>
      <dsp:spPr>
        <a:xfrm rot="17700000">
          <a:off x="2233680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2233680" y="3059380"/>
        <a:ext cx="880850" cy="424712"/>
      </dsp:txXfrm>
    </dsp:sp>
    <dsp:sp modelId="{8C46FDA7-3EF1-4EC4-88F3-14021FFBF928}">
      <dsp:nvSpPr>
        <dsp:cNvPr id="0" name=""/>
        <dsp:cNvSpPr/>
      </dsp:nvSpPr>
      <dsp:spPr>
        <a:xfrm rot="17700000">
          <a:off x="278514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52C1-52C6-47BB-9DE9-7A467E583046}">
      <dsp:nvSpPr>
        <dsp:cNvPr id="0" name=""/>
        <dsp:cNvSpPr/>
      </dsp:nvSpPr>
      <dsp:spPr>
        <a:xfrm>
          <a:off x="3224127" y="2270622"/>
          <a:ext cx="819129" cy="819129"/>
        </a:xfrm>
        <a:prstGeom prst="donut">
          <a:avLst>
            <a:gd name="adj" fmla="val 2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02BD6-B6A2-46C1-B553-426951B42EFA}">
      <dsp:nvSpPr>
        <dsp:cNvPr id="0" name=""/>
        <dsp:cNvSpPr/>
      </dsp:nvSpPr>
      <dsp:spPr>
        <a:xfrm rot="17700000">
          <a:off x="3512751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2009</a:t>
          </a:r>
          <a:endParaRPr lang="pl-PL" sz="35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512751" y="1602864"/>
        <a:ext cx="1018268" cy="490726"/>
      </dsp:txXfrm>
    </dsp:sp>
    <dsp:sp modelId="{5EDB3762-0BE4-40C2-BCD1-0942540E5FA0}">
      <dsp:nvSpPr>
        <dsp:cNvPr id="0" name=""/>
        <dsp:cNvSpPr/>
      </dsp:nvSpPr>
      <dsp:spPr>
        <a:xfrm>
          <a:off x="4104956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BF3E4-AEB8-4A31-B891-289B7B13C53D}">
      <dsp:nvSpPr>
        <dsp:cNvPr id="0" name=""/>
        <dsp:cNvSpPr/>
      </dsp:nvSpPr>
      <dsp:spPr>
        <a:xfrm rot="17700000">
          <a:off x="3601388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3601388" y="3059380"/>
        <a:ext cx="880850" cy="424712"/>
      </dsp:txXfrm>
    </dsp:sp>
    <dsp:sp modelId="{EA7476D4-7155-4EF2-8BB0-7C03E59268E0}">
      <dsp:nvSpPr>
        <dsp:cNvPr id="0" name=""/>
        <dsp:cNvSpPr/>
      </dsp:nvSpPr>
      <dsp:spPr>
        <a:xfrm rot="17700000">
          <a:off x="4152853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2A268-DC9F-454B-B083-6BC2A8C652BC}">
      <dsp:nvSpPr>
        <dsp:cNvPr id="0" name=""/>
        <dsp:cNvSpPr/>
      </dsp:nvSpPr>
      <dsp:spPr>
        <a:xfrm>
          <a:off x="4591770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3F01D-11F4-407B-8DFC-82AA94EAC850}">
      <dsp:nvSpPr>
        <dsp:cNvPr id="0" name=""/>
        <dsp:cNvSpPr/>
      </dsp:nvSpPr>
      <dsp:spPr>
        <a:xfrm rot="17700000">
          <a:off x="408820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088203" y="3059380"/>
        <a:ext cx="880850" cy="424712"/>
      </dsp:txXfrm>
    </dsp:sp>
    <dsp:sp modelId="{B46F4FA8-AE14-47FC-9ECA-FB661A7FAA41}">
      <dsp:nvSpPr>
        <dsp:cNvPr id="0" name=""/>
        <dsp:cNvSpPr/>
      </dsp:nvSpPr>
      <dsp:spPr>
        <a:xfrm rot="17700000">
          <a:off x="4639667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20B40-26AE-4758-B23C-EF0E00B40D9A}">
      <dsp:nvSpPr>
        <dsp:cNvPr id="0" name=""/>
        <dsp:cNvSpPr/>
      </dsp:nvSpPr>
      <dsp:spPr>
        <a:xfrm>
          <a:off x="5078584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840BE-8D04-4E87-A3A2-F2A465C090E0}">
      <dsp:nvSpPr>
        <dsp:cNvPr id="0" name=""/>
        <dsp:cNvSpPr/>
      </dsp:nvSpPr>
      <dsp:spPr>
        <a:xfrm rot="17700000">
          <a:off x="4575017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4575017" y="3059380"/>
        <a:ext cx="880850" cy="424712"/>
      </dsp:txXfrm>
    </dsp:sp>
    <dsp:sp modelId="{88E9F061-D362-4A26-B0EF-F230EAA740C5}">
      <dsp:nvSpPr>
        <dsp:cNvPr id="0" name=""/>
        <dsp:cNvSpPr/>
      </dsp:nvSpPr>
      <dsp:spPr>
        <a:xfrm rot="17700000">
          <a:off x="5126481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F47C0-A659-48CF-BCAA-66C5B42C9EDC}">
      <dsp:nvSpPr>
        <dsp:cNvPr id="0" name=""/>
        <dsp:cNvSpPr/>
      </dsp:nvSpPr>
      <dsp:spPr>
        <a:xfrm>
          <a:off x="5565398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DCB3C-D1EC-453A-B5B2-B67F69276F76}">
      <dsp:nvSpPr>
        <dsp:cNvPr id="0" name=""/>
        <dsp:cNvSpPr/>
      </dsp:nvSpPr>
      <dsp:spPr>
        <a:xfrm rot="17700000">
          <a:off x="5061831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5061831" y="3059380"/>
        <a:ext cx="880850" cy="424712"/>
      </dsp:txXfrm>
    </dsp:sp>
    <dsp:sp modelId="{3CADFD29-325C-4912-8389-26147A8D4B5E}">
      <dsp:nvSpPr>
        <dsp:cNvPr id="0" name=""/>
        <dsp:cNvSpPr/>
      </dsp:nvSpPr>
      <dsp:spPr>
        <a:xfrm rot="17700000">
          <a:off x="5613295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915BA-B298-4A61-94BB-4D465EEB8DD4}">
      <dsp:nvSpPr>
        <dsp:cNvPr id="0" name=""/>
        <dsp:cNvSpPr/>
      </dsp:nvSpPr>
      <dsp:spPr>
        <a:xfrm>
          <a:off x="6052278" y="2270622"/>
          <a:ext cx="819129" cy="819129"/>
        </a:xfrm>
        <a:prstGeom prst="donut">
          <a:avLst>
            <a:gd name="adj" fmla="val 2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8523F-1236-40ED-BBFD-675C5E9AF139}">
      <dsp:nvSpPr>
        <dsp:cNvPr id="0" name=""/>
        <dsp:cNvSpPr/>
      </dsp:nvSpPr>
      <dsp:spPr>
        <a:xfrm rot="17700000">
          <a:off x="6340902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2014</a:t>
          </a:r>
          <a:endParaRPr lang="pl-PL" sz="35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6340902" y="1602864"/>
        <a:ext cx="1018268" cy="490726"/>
      </dsp:txXfrm>
    </dsp:sp>
    <dsp:sp modelId="{F60EEC1C-01D6-49FE-ADB4-6CE195DED53A}">
      <dsp:nvSpPr>
        <dsp:cNvPr id="0" name=""/>
        <dsp:cNvSpPr/>
      </dsp:nvSpPr>
      <dsp:spPr>
        <a:xfrm>
          <a:off x="6933107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64730-3E5B-4180-974B-8D031C72FF38}">
      <dsp:nvSpPr>
        <dsp:cNvPr id="0" name=""/>
        <dsp:cNvSpPr/>
      </dsp:nvSpPr>
      <dsp:spPr>
        <a:xfrm rot="17700000">
          <a:off x="6429539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429539" y="3059380"/>
        <a:ext cx="880850" cy="424712"/>
      </dsp:txXfrm>
    </dsp:sp>
    <dsp:sp modelId="{DB00816F-43F5-4955-A144-F7D8C27923B8}">
      <dsp:nvSpPr>
        <dsp:cNvPr id="0" name=""/>
        <dsp:cNvSpPr/>
      </dsp:nvSpPr>
      <dsp:spPr>
        <a:xfrm rot="17700000">
          <a:off x="698100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7B8E4-470F-4131-89D8-B1022CB12671}">
      <dsp:nvSpPr>
        <dsp:cNvPr id="0" name=""/>
        <dsp:cNvSpPr/>
      </dsp:nvSpPr>
      <dsp:spPr>
        <a:xfrm>
          <a:off x="7419921" y="2467596"/>
          <a:ext cx="425179" cy="42517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90938-D1C8-42E6-9294-E803612918E1}">
      <dsp:nvSpPr>
        <dsp:cNvPr id="0" name=""/>
        <dsp:cNvSpPr/>
      </dsp:nvSpPr>
      <dsp:spPr>
        <a:xfrm rot="17700000">
          <a:off x="691635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916353" y="3059380"/>
        <a:ext cx="880850" cy="424712"/>
      </dsp:txXfrm>
    </dsp:sp>
    <dsp:sp modelId="{FCA9105E-AF77-49F4-9776-1402FCA4D032}">
      <dsp:nvSpPr>
        <dsp:cNvPr id="0" name=""/>
        <dsp:cNvSpPr/>
      </dsp:nvSpPr>
      <dsp:spPr>
        <a:xfrm rot="17700000">
          <a:off x="7467818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19E3-0006-481B-9D3A-5F5BF551C943}">
      <dsp:nvSpPr>
        <dsp:cNvPr id="0" name=""/>
        <dsp:cNvSpPr/>
      </dsp:nvSpPr>
      <dsp:spPr>
        <a:xfrm>
          <a:off x="7906800" y="2270622"/>
          <a:ext cx="819129" cy="819129"/>
        </a:xfrm>
        <a:prstGeom prst="donut">
          <a:avLst>
            <a:gd name="adj" fmla="val 2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9C024-9F1D-418C-B984-8026387B58A4}">
      <dsp:nvSpPr>
        <dsp:cNvPr id="0" name=""/>
        <dsp:cNvSpPr/>
      </dsp:nvSpPr>
      <dsp:spPr>
        <a:xfrm rot="17700000">
          <a:off x="8195425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2017</a:t>
          </a:r>
          <a:endParaRPr lang="pl-PL" sz="3500" kern="1200" dirty="0"/>
        </a:p>
      </dsp:txBody>
      <dsp:txXfrm>
        <a:off x="8195425" y="1602864"/>
        <a:ext cx="1018268" cy="490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80E4-02EC-49A0-B792-A263F7B6D88C}">
      <dsp:nvSpPr>
        <dsp:cNvPr id="0" name=""/>
        <dsp:cNvSpPr/>
      </dsp:nvSpPr>
      <dsp:spPr>
        <a:xfrm>
          <a:off x="0" y="0"/>
          <a:ext cx="8812193" cy="9981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oszacowanie częstości występowania zakażeń HIV/HCV/HBV/kiłą w populacji osób przyjmujących środki odurzające we wstrzyknięciu</a:t>
          </a:r>
          <a:endParaRPr lang="pl-PL" sz="2400" kern="1200" dirty="0"/>
        </a:p>
      </dsp:txBody>
      <dsp:txXfrm>
        <a:off x="1862255" y="0"/>
        <a:ext cx="6949937" cy="998169"/>
      </dsp:txXfrm>
    </dsp:sp>
    <dsp:sp modelId="{E62F0B22-A787-471E-94FB-739D959A9BDF}">
      <dsp:nvSpPr>
        <dsp:cNvPr id="0" name=""/>
        <dsp:cNvSpPr/>
      </dsp:nvSpPr>
      <dsp:spPr>
        <a:xfrm>
          <a:off x="99816" y="99816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6249-B8E2-41EA-B515-CF38B99D17C9}">
      <dsp:nvSpPr>
        <dsp:cNvPr id="0" name=""/>
        <dsp:cNvSpPr/>
      </dsp:nvSpPr>
      <dsp:spPr>
        <a:xfrm>
          <a:off x="0" y="1097986"/>
          <a:ext cx="8812193" cy="9981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ocena częstości podejmowania zachowań ryzykownych</a:t>
          </a:r>
          <a:endParaRPr lang="pl-PL" sz="2400" kern="1200" dirty="0"/>
        </a:p>
      </dsp:txBody>
      <dsp:txXfrm>
        <a:off x="1862255" y="1097986"/>
        <a:ext cx="6949937" cy="998169"/>
      </dsp:txXfrm>
    </dsp:sp>
    <dsp:sp modelId="{582FC59D-B16D-4F8D-B37C-8C7F6C7A84A6}">
      <dsp:nvSpPr>
        <dsp:cNvPr id="0" name=""/>
        <dsp:cNvSpPr/>
      </dsp:nvSpPr>
      <dsp:spPr>
        <a:xfrm>
          <a:off x="99816" y="1197803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CE5DA-FBE1-4B94-B34F-A72F04E23CA7}">
      <dsp:nvSpPr>
        <dsp:cNvPr id="0" name=""/>
        <dsp:cNvSpPr/>
      </dsp:nvSpPr>
      <dsp:spPr>
        <a:xfrm>
          <a:off x="0" y="2195972"/>
          <a:ext cx="8812193" cy="9981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poznanie informacji o stosowaniu nowych substancji psychoaktywnych</a:t>
          </a:r>
          <a:endParaRPr lang="pl-PL" sz="2400" kern="1200" dirty="0"/>
        </a:p>
      </dsp:txBody>
      <dsp:txXfrm>
        <a:off x="1862255" y="2195972"/>
        <a:ext cx="6949937" cy="998169"/>
      </dsp:txXfrm>
    </dsp:sp>
    <dsp:sp modelId="{2524C7D0-A76E-4407-BF2F-4397EB41385D}">
      <dsp:nvSpPr>
        <dsp:cNvPr id="0" name=""/>
        <dsp:cNvSpPr/>
      </dsp:nvSpPr>
      <dsp:spPr>
        <a:xfrm>
          <a:off x="99816" y="2295789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79054-7ABA-4E5C-94A7-8490D58337FB}">
      <dsp:nvSpPr>
        <dsp:cNvPr id="0" name=""/>
        <dsp:cNvSpPr/>
      </dsp:nvSpPr>
      <dsp:spPr>
        <a:xfrm>
          <a:off x="0" y="3293958"/>
          <a:ext cx="8812193" cy="9981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oszacowanie ryzyka transmisji zakażeń drogą seksualną a drogą iniekcji.</a:t>
          </a:r>
          <a:endParaRPr lang="pl-PL" sz="2400" kern="1200" dirty="0"/>
        </a:p>
      </dsp:txBody>
      <dsp:txXfrm>
        <a:off x="1862255" y="3293958"/>
        <a:ext cx="6949937" cy="998169"/>
      </dsp:txXfrm>
    </dsp:sp>
    <dsp:sp modelId="{A7D693E9-ADA2-41C9-AE68-9678B1255822}">
      <dsp:nvSpPr>
        <dsp:cNvPr id="0" name=""/>
        <dsp:cNvSpPr/>
      </dsp:nvSpPr>
      <dsp:spPr>
        <a:xfrm>
          <a:off x="99816" y="3393775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0E0E8-C539-4FE5-B740-285160895509}">
      <dsp:nvSpPr>
        <dsp:cNvPr id="0" name=""/>
        <dsp:cNvSpPr/>
      </dsp:nvSpPr>
      <dsp:spPr>
        <a:xfrm>
          <a:off x="0" y="4391944"/>
          <a:ext cx="8812193" cy="9981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altLang="pl-PL" sz="2400" kern="1200" dirty="0" smtClean="0"/>
            <a:t>poznanie informacji o dostępie do </a:t>
          </a:r>
          <a:r>
            <a:rPr lang="pl-PL" altLang="pl-PL" sz="1800" kern="1200" dirty="0" smtClean="0"/>
            <a:t>działań prewencyjnych, diagnostyki zakażeń, leczenia osób zakażonych</a:t>
          </a:r>
          <a:endParaRPr lang="pl-PL" sz="2400" kern="1200" dirty="0"/>
        </a:p>
      </dsp:txBody>
      <dsp:txXfrm>
        <a:off x="1862255" y="4391944"/>
        <a:ext cx="6949937" cy="998169"/>
      </dsp:txXfrm>
    </dsp:sp>
    <dsp:sp modelId="{8D1946CE-CF48-44E8-92B5-8C9682C88F78}">
      <dsp:nvSpPr>
        <dsp:cNvPr id="0" name=""/>
        <dsp:cNvSpPr/>
      </dsp:nvSpPr>
      <dsp:spPr>
        <a:xfrm>
          <a:off x="99816" y="4491761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>
            <a:grayscl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80E4-02EC-49A0-B792-A263F7B6D88C}">
      <dsp:nvSpPr>
        <dsp:cNvPr id="0" name=""/>
        <dsp:cNvSpPr/>
      </dsp:nvSpPr>
      <dsp:spPr>
        <a:xfrm>
          <a:off x="0" y="0"/>
          <a:ext cx="8812193" cy="9981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oszacowanie częstości występowania zakażeń HIV/HCV/HBV/kiłą w populacji osób przyjmujących środki odurzające we wstrzyknięciu</a:t>
          </a:r>
          <a:endParaRPr lang="pl-PL" sz="2400" kern="1200" dirty="0"/>
        </a:p>
      </dsp:txBody>
      <dsp:txXfrm>
        <a:off x="1862255" y="0"/>
        <a:ext cx="6949937" cy="998169"/>
      </dsp:txXfrm>
    </dsp:sp>
    <dsp:sp modelId="{E62F0B22-A787-471E-94FB-739D959A9BDF}">
      <dsp:nvSpPr>
        <dsp:cNvPr id="0" name=""/>
        <dsp:cNvSpPr/>
      </dsp:nvSpPr>
      <dsp:spPr>
        <a:xfrm>
          <a:off x="99816" y="99816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6249-B8E2-41EA-B515-CF38B99D17C9}">
      <dsp:nvSpPr>
        <dsp:cNvPr id="0" name=""/>
        <dsp:cNvSpPr/>
      </dsp:nvSpPr>
      <dsp:spPr>
        <a:xfrm>
          <a:off x="0" y="1097986"/>
          <a:ext cx="8812193" cy="99816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ocena częstości podejmowania zachowań ryzykownych</a:t>
          </a:r>
          <a:endParaRPr lang="pl-PL" sz="2400" kern="1200" dirty="0"/>
        </a:p>
      </dsp:txBody>
      <dsp:txXfrm>
        <a:off x="1862255" y="1097986"/>
        <a:ext cx="6949937" cy="998169"/>
      </dsp:txXfrm>
    </dsp:sp>
    <dsp:sp modelId="{582FC59D-B16D-4F8D-B37C-8C7F6C7A84A6}">
      <dsp:nvSpPr>
        <dsp:cNvPr id="0" name=""/>
        <dsp:cNvSpPr/>
      </dsp:nvSpPr>
      <dsp:spPr>
        <a:xfrm>
          <a:off x="99816" y="1197803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CE5DA-FBE1-4B94-B34F-A72F04E23CA7}">
      <dsp:nvSpPr>
        <dsp:cNvPr id="0" name=""/>
        <dsp:cNvSpPr/>
      </dsp:nvSpPr>
      <dsp:spPr>
        <a:xfrm>
          <a:off x="0" y="2195972"/>
          <a:ext cx="8812193" cy="99816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poznanie informacji o stosowaniu nowych substancji psychoaktywnych</a:t>
          </a:r>
          <a:endParaRPr lang="pl-PL" sz="2400" kern="1200" dirty="0"/>
        </a:p>
      </dsp:txBody>
      <dsp:txXfrm>
        <a:off x="1862255" y="2195972"/>
        <a:ext cx="6949937" cy="998169"/>
      </dsp:txXfrm>
    </dsp:sp>
    <dsp:sp modelId="{2524C7D0-A76E-4407-BF2F-4397EB41385D}">
      <dsp:nvSpPr>
        <dsp:cNvPr id="0" name=""/>
        <dsp:cNvSpPr/>
      </dsp:nvSpPr>
      <dsp:spPr>
        <a:xfrm>
          <a:off x="99816" y="2295789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79054-7ABA-4E5C-94A7-8490D58337FB}">
      <dsp:nvSpPr>
        <dsp:cNvPr id="0" name=""/>
        <dsp:cNvSpPr/>
      </dsp:nvSpPr>
      <dsp:spPr>
        <a:xfrm>
          <a:off x="0" y="3293958"/>
          <a:ext cx="8812193" cy="9981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/>
            <a:t>oszacowanie ryzyka transmisji zakażeń drogą seksualną a drogą iniekcji.</a:t>
          </a:r>
          <a:endParaRPr lang="pl-PL" sz="2400" kern="1200" dirty="0"/>
        </a:p>
      </dsp:txBody>
      <dsp:txXfrm>
        <a:off x="1862255" y="3293958"/>
        <a:ext cx="6949937" cy="998169"/>
      </dsp:txXfrm>
    </dsp:sp>
    <dsp:sp modelId="{A7D693E9-ADA2-41C9-AE68-9678B1255822}">
      <dsp:nvSpPr>
        <dsp:cNvPr id="0" name=""/>
        <dsp:cNvSpPr/>
      </dsp:nvSpPr>
      <dsp:spPr>
        <a:xfrm>
          <a:off x="99816" y="3393775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0E0E8-C539-4FE5-B740-285160895509}">
      <dsp:nvSpPr>
        <dsp:cNvPr id="0" name=""/>
        <dsp:cNvSpPr/>
      </dsp:nvSpPr>
      <dsp:spPr>
        <a:xfrm>
          <a:off x="0" y="4391944"/>
          <a:ext cx="8812193" cy="9981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altLang="pl-PL" sz="2400" kern="1200" dirty="0" smtClean="0"/>
            <a:t>poznanie informacji o dostępie do </a:t>
          </a:r>
          <a:r>
            <a:rPr lang="pl-PL" altLang="pl-PL" sz="1800" kern="1200" dirty="0" smtClean="0"/>
            <a:t>działań prewencyjnych, diagnostyki zakażeń, leczenia osób zakażonych</a:t>
          </a:r>
          <a:endParaRPr lang="pl-PL" sz="2400" kern="1200" dirty="0"/>
        </a:p>
      </dsp:txBody>
      <dsp:txXfrm>
        <a:off x="1862255" y="4391944"/>
        <a:ext cx="6949937" cy="998169"/>
      </dsp:txXfrm>
    </dsp:sp>
    <dsp:sp modelId="{8D1946CE-CF48-44E8-92B5-8C9682C88F78}">
      <dsp:nvSpPr>
        <dsp:cNvPr id="0" name=""/>
        <dsp:cNvSpPr/>
      </dsp:nvSpPr>
      <dsp:spPr>
        <a:xfrm>
          <a:off x="99816" y="4491761"/>
          <a:ext cx="1762438" cy="798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>
            <a:grayscl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A655F-81C1-4C31-9AAB-AF3CCF8CB7F4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00C4-24EC-4AC4-BB57-7A63C28A1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41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F2A7-7B0C-4F7D-AF34-67B45D73580C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97753-D84C-47E0-9632-B0F38DE85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30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98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Badanie przekrojowe jako narzędzie monitorowania:</a:t>
            </a:r>
            <a:br>
              <a:rPr lang="pl-PL" dirty="0" smtClean="0"/>
            </a:b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Metodologia badania przekrojowego:</a:t>
            </a:r>
            <a:endParaRPr lang="pl-PL" alt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altLang="pl-PL" dirty="0" smtClean="0">
                <a:solidFill>
                  <a:schemeClr val="accent3">
                    <a:lumMod val="75000"/>
                  </a:schemeClr>
                </a:solidFill>
              </a:rPr>
              <a:t>cel</a:t>
            </a:r>
            <a:r>
              <a:rPr lang="pl-PL" altLang="pl-PL" dirty="0" smtClean="0"/>
              <a:t>: opis wybranego stanu/zjawiska w określonym czasie</a:t>
            </a:r>
          </a:p>
          <a:p>
            <a:pPr marL="342900" lvl="4"/>
            <a:r>
              <a:rPr lang="pl-PL" altLang="pl-PL" dirty="0" smtClean="0"/>
              <a:t>	- </a:t>
            </a:r>
            <a:r>
              <a:rPr lang="pl-PL" altLang="pl-PL" sz="1900" dirty="0" smtClean="0">
                <a:solidFill>
                  <a:schemeClr val="accent3">
                    <a:lumMod val="75000"/>
                  </a:schemeClr>
                </a:solidFill>
              </a:rPr>
              <a:t>jednocześnie oceniane są</a:t>
            </a:r>
            <a:r>
              <a:rPr lang="pl-PL" altLang="pl-PL" sz="1900" dirty="0" smtClean="0"/>
              <a:t>: narażenie na czynnik ryzyka </a:t>
            </a:r>
            <a:br>
              <a:rPr lang="pl-PL" altLang="pl-PL" sz="1900" dirty="0" smtClean="0"/>
            </a:br>
            <a:r>
              <a:rPr lang="pl-PL" altLang="pl-PL" sz="1900" dirty="0" smtClean="0"/>
              <a:t>		oraz stan chorobowy wśród przedstawicieli populacji</a:t>
            </a:r>
          </a:p>
          <a:p>
            <a:pPr marL="342900" lvl="4"/>
            <a:r>
              <a:rPr lang="pl-PL" altLang="pl-PL" sz="2200" dirty="0" smtClean="0"/>
              <a:t>	- </a:t>
            </a:r>
            <a:r>
              <a:rPr lang="pl-PL" altLang="pl-PL" sz="1900" dirty="0" smtClean="0">
                <a:solidFill>
                  <a:schemeClr val="accent3">
                    <a:lumMod val="75000"/>
                  </a:schemeClr>
                </a:solidFill>
              </a:rPr>
              <a:t>otrzymuje się informacje na temat</a:t>
            </a:r>
            <a:r>
              <a:rPr lang="pl-PL" altLang="pl-PL" sz="1900" dirty="0" smtClean="0"/>
              <a:t>: </a:t>
            </a:r>
            <a:br>
              <a:rPr lang="pl-PL" altLang="pl-PL" sz="1900" dirty="0" smtClean="0"/>
            </a:br>
            <a:r>
              <a:rPr lang="pl-PL" altLang="pl-PL" sz="1900" dirty="0" smtClean="0"/>
              <a:t>		częstości i cech zdarzenia zdrowotnego, </a:t>
            </a:r>
            <a:br>
              <a:rPr lang="pl-PL" altLang="pl-PL" sz="1900" dirty="0" smtClean="0"/>
            </a:br>
            <a:r>
              <a:rPr lang="pl-PL" altLang="pl-PL" sz="1900" dirty="0" smtClean="0"/>
              <a:t>		stan zdrowotny populacji w danym okresie</a:t>
            </a:r>
          </a:p>
          <a:p>
            <a:r>
              <a:rPr lang="pl-PL" altLang="pl-PL" dirty="0" smtClean="0">
                <a:solidFill>
                  <a:schemeClr val="accent5">
                    <a:lumMod val="75000"/>
                  </a:schemeClr>
                </a:solidFill>
              </a:rPr>
              <a:t>istotny</a:t>
            </a:r>
            <a:r>
              <a:rPr lang="pl-PL" altLang="pl-PL" dirty="0" smtClean="0"/>
              <a:t>: dobór próby do badania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Jako narzędzie monitorowania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pl-PL" sz="2200" dirty="0" smtClean="0"/>
              <a:t>cykliczność wykonania</a:t>
            </a:r>
          </a:p>
          <a:p>
            <a:r>
              <a:rPr lang="pl-PL" sz="2200" dirty="0" smtClean="0"/>
              <a:t>te same metody rekrutacji / pomiaru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27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91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8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PWID n=7:</a:t>
            </a:r>
          </a:p>
          <a:p>
            <a:r>
              <a:rPr lang="pl-PL" dirty="0" smtClean="0"/>
              <a:t>Austria,</a:t>
            </a:r>
            <a:r>
              <a:rPr lang="pl-PL" baseline="0" dirty="0" smtClean="0"/>
              <a:t> Francja, Niemcy, Wielka Brytania, Azerbejdżan, Kazachstan, Kirgistan.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18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PWID n=7:</a:t>
            </a:r>
          </a:p>
          <a:p>
            <a:r>
              <a:rPr lang="pl-PL" dirty="0" smtClean="0"/>
              <a:t>Austria,</a:t>
            </a:r>
            <a:r>
              <a:rPr lang="pl-PL" baseline="0" dirty="0" smtClean="0"/>
              <a:t> Francja, Niemcy, Wielka Brytania, Azerbejdżan, Kazachstan, Kirgistan.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35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2005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03709" y="391026"/>
            <a:ext cx="8229600" cy="1143000"/>
          </a:xfrm>
        </p:spPr>
        <p:txBody>
          <a:bodyPr/>
          <a:lstStyle>
            <a:lvl1pPr algn="r">
              <a:defRPr baseline="0">
                <a:solidFill>
                  <a:srgbClr val="4A7DBA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70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744358"/>
            <a:ext cx="8229600" cy="4525963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6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12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A7DB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l-PL" dirty="0" smtClean="0"/>
              <a:t>Slajd przekładkowy – do wpisania nazwy kolejnego rozdziału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/>
          <a:srcRect l="4375" r="4582"/>
          <a:stretch/>
        </p:blipFill>
        <p:spPr>
          <a:xfrm>
            <a:off x="352425" y="6356350"/>
            <a:ext cx="842010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>
            <a:lvl1pPr>
              <a:defRPr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 marL="342900" indent="-342900">
              <a:buFont typeface="Arial" panose="020B0604020202020204" pitchFamily="34" charset="0"/>
              <a:buChar char="•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3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65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pl-PL" dirty="0" smtClean="0"/>
              <a:t>Najważniejsze informacje o NIZP-PZH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Kim jesteśmy?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2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96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98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54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39725" indent="-339725">
              <a:buFontTx/>
              <a:buBlip>
                <a:blip r:embed="rId2"/>
              </a:buBlip>
              <a:defRPr sz="3200"/>
            </a:lvl1pPr>
            <a:lvl2pPr marL="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r>
              <a:rPr lang="pl-PL" dirty="0" smtClean="0"/>
              <a:t>Drugi poziom</a:t>
            </a:r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Trzeci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1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8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1">
                <a:lumMod val="0"/>
                <a:lumOff val="100000"/>
              </a:schemeClr>
            </a:gs>
            <a:gs pos="100000">
              <a:srgbClr val="4A7DBA">
                <a:lumMod val="62000"/>
                <a:lumOff val="38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743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866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r>
              <a:rPr lang="pl-PL" dirty="0" smtClean="0"/>
              <a:t>Drugi poziom</a:t>
            </a:r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Trzeci poziom</a:t>
            </a:r>
          </a:p>
          <a:p>
            <a:pPr lvl="0"/>
            <a:r>
              <a:rPr lang="pl-PL" dirty="0" smtClean="0"/>
              <a:t>Czwarty poziom</a:t>
            </a:r>
          </a:p>
          <a:p>
            <a:pPr lvl="0"/>
            <a:endParaRPr lang="pl-PL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43" y="174996"/>
            <a:ext cx="1137931" cy="10988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488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39725" marR="0" indent="-339725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Tx/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alt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fontAlgn="base" latinLnBrk="0" hangingPunct="1">
        <a:spcBef>
          <a:spcPts val="500"/>
        </a:spcBef>
        <a:spcAft>
          <a:spcPts val="600"/>
        </a:spcAft>
        <a:buFontTx/>
        <a:buNone/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fontAlgn="base" latinLnBrk="0" hangingPunct="1">
        <a:spcBef>
          <a:spcPts val="500"/>
        </a:spcBef>
        <a:spcAft>
          <a:spcPts val="600"/>
        </a:spcAft>
        <a:buFontTx/>
        <a:buNone/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fontAlgn="base" latinLnBrk="0" hangingPunct="1">
        <a:spcBef>
          <a:spcPts val="500"/>
        </a:spcBef>
        <a:spcAft>
          <a:spcPts val="600"/>
        </a:spcAft>
        <a:buFontTx/>
        <a:buNone/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4pPr>
      <a:lvl5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5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tmp"/><Relationship Id="rId4" Type="http://schemas.openxmlformats.org/officeDocument/2006/relationships/image" Target="../media/image32.tm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Prezentację wygłoszono podczas: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>
                <a:solidFill>
                  <a:schemeClr val="tx2"/>
                </a:solidFill>
              </a:rPr>
              <a:t>II Międzynarodowa Konferencja </a:t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>
                <a:solidFill>
                  <a:schemeClr val="tx2"/>
                </a:solidFill>
              </a:rPr>
              <a:t>Przeciwdziałanie narkomanii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na </a:t>
            </a:r>
            <a:r>
              <a:rPr lang="pl-PL" b="1" dirty="0">
                <a:solidFill>
                  <a:schemeClr val="tx2"/>
                </a:solidFill>
              </a:rPr>
              <a:t>poziomie lokalnym</a:t>
            </a:r>
            <a:br>
              <a:rPr lang="pl-PL" b="1" dirty="0">
                <a:solidFill>
                  <a:schemeClr val="tx2"/>
                </a:solidFill>
              </a:rPr>
            </a:b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 smtClean="0">
                <a:solidFill>
                  <a:schemeClr val="tx2"/>
                </a:solidFill>
              </a:rPr>
              <a:t>16-17 </a:t>
            </a:r>
            <a:r>
              <a:rPr lang="pl-PL" dirty="0">
                <a:solidFill>
                  <a:schemeClr val="tx2"/>
                </a:solidFill>
              </a:rPr>
              <a:t>lipca </a:t>
            </a:r>
            <a:r>
              <a:rPr lang="pl-PL" dirty="0" smtClean="0">
                <a:solidFill>
                  <a:schemeClr val="tx2"/>
                </a:solidFill>
              </a:rPr>
              <a:t>2018r.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Warszawa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6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CELE BADANIA 2017</a:t>
            </a:r>
            <a:endParaRPr lang="pl-PL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7896940"/>
              </p:ext>
            </p:extLst>
          </p:nvPr>
        </p:nvGraphicFramePr>
        <p:xfrm>
          <a:off x="181335" y="1365813"/>
          <a:ext cx="8812193" cy="539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CELE BADANIA 2017</a:t>
            </a:r>
            <a:endParaRPr lang="pl-PL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9441137"/>
              </p:ext>
            </p:extLst>
          </p:nvPr>
        </p:nvGraphicFramePr>
        <p:xfrm>
          <a:off x="181335" y="1365813"/>
          <a:ext cx="8812193" cy="539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0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05282"/>
              </p:ext>
            </p:extLst>
          </p:nvPr>
        </p:nvGraphicFramePr>
        <p:xfrm>
          <a:off x="1" y="1749220"/>
          <a:ext cx="9144000" cy="4754844"/>
        </p:xfrm>
        <a:graphic>
          <a:graphicData uri="http://schemas.openxmlformats.org/drawingml/2006/table">
            <a:tbl>
              <a:tblPr/>
              <a:tblGrid>
                <a:gridCol w="2840759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SCHEMAT BADANIA: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badanie przekrojowe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SPOSÓB REKRUTACJI: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 </a:t>
                      </a:r>
                      <a:r>
                        <a:rPr kumimoji="0" lang="pl-PL" altLang="pl-PL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Driven</a:t>
                      </a:r>
                      <a:r>
                        <a:rPr kumimoji="0" lang="pl-PL" altLang="pl-PL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pl-PL" altLang="pl-PL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Sampling</a:t>
                      </a:r>
                      <a:r>
                        <a:rPr kumimoji="0" lang="pl-PL" altLang="pl-PL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(RDS)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dirty="0" smtClean="0"/>
                        <a:t>metoda rekrutacji przez uczestników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MATERIAŁ: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Użytkownicy substancji odurzających w iniekcji (N=173)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CZAS BADANIA: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wrzesień-listopad 2017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MIEJSCE BADANIA: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Chorzów (n=50)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Kraków (n=37)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Warszawa (n=66)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Wrocław (n=20)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KRYTERIA WŁĄCZENIA:</a:t>
                      </a: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posiadanie ważnego kuponu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ukończone 18 lat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przyjęcie choć raz w życiu środków odurzających w iniekcji (dożylnie, domięśniowo, podskórnie)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przebywanie na ternie województwa przez ostatnie </a:t>
                      </a:r>
                      <a:b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miesiące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MATERIAŁ I </a:t>
            </a:r>
            <a:r>
              <a:rPr lang="pl-PL" sz="3600" dirty="0" smtClean="0"/>
              <a:t>METODA 2017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480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 rot="10800000">
            <a:off x="14479" y="2105023"/>
            <a:ext cx="2466687" cy="2525487"/>
            <a:chOff x="6708471" y="2702377"/>
            <a:chExt cx="2466687" cy="2525487"/>
          </a:xfrm>
        </p:grpSpPr>
        <p:sp>
          <p:nvSpPr>
            <p:cNvPr id="20" name="Strzałka w prawo 19"/>
            <p:cNvSpPr/>
            <p:nvPr/>
          </p:nvSpPr>
          <p:spPr>
            <a:xfrm>
              <a:off x="6711043" y="3201759"/>
              <a:ext cx="636814" cy="449036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Strzałka w prawo 20"/>
            <p:cNvSpPr/>
            <p:nvPr/>
          </p:nvSpPr>
          <p:spPr>
            <a:xfrm>
              <a:off x="6711043" y="3698421"/>
              <a:ext cx="636814" cy="44903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 rot="10800000">
              <a:off x="7164782" y="4162401"/>
              <a:ext cx="2010376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err="1" smtClean="0">
                  <a:solidFill>
                    <a:schemeClr val="tx1"/>
                  </a:solidFill>
                </a:rPr>
                <a:t>ch.zakaźne</a:t>
              </a:r>
              <a:r>
                <a:rPr lang="pl-PL" sz="1600" dirty="0" smtClean="0">
                  <a:solidFill>
                    <a:schemeClr val="tx1"/>
                  </a:solidFill>
                </a:rPr>
                <a:t>/zakażenia: </a:t>
              </a:r>
              <a:r>
                <a:rPr lang="pl-PL" sz="1200" dirty="0" smtClean="0">
                  <a:solidFill>
                    <a:schemeClr val="tx1"/>
                  </a:solidFill>
                </a:rPr>
                <a:t>diagnostyka i leczenie</a:t>
              </a:r>
              <a:endParaRPr lang="pl-PL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 rot="10800000">
              <a:off x="7268229" y="4640036"/>
              <a:ext cx="1803707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 smtClean="0">
                  <a:solidFill>
                    <a:schemeClr val="tx1"/>
                  </a:solidFill>
                </a:rPr>
                <a:t>socjodemografia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26" name="Strzałka w prawo 25"/>
            <p:cNvSpPr/>
            <p:nvPr/>
          </p:nvSpPr>
          <p:spPr>
            <a:xfrm>
              <a:off x="6708471" y="2702377"/>
              <a:ext cx="636814" cy="44903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SCHEMAT BADANIA 2017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2637046" y="2302329"/>
            <a:ext cx="2130879" cy="28411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Wywiad kwestionariuszowy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985638" y="2302329"/>
            <a:ext cx="2130879" cy="28411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Badania serologiczne</a:t>
            </a:r>
            <a:endParaRPr lang="pl-PL" dirty="0"/>
          </a:p>
        </p:txBody>
      </p:sp>
      <p:grpSp>
        <p:nvGrpSpPr>
          <p:cNvPr id="18" name="Grupa 17"/>
          <p:cNvGrpSpPr/>
          <p:nvPr/>
        </p:nvGrpSpPr>
        <p:grpSpPr>
          <a:xfrm>
            <a:off x="7230187" y="2556782"/>
            <a:ext cx="1325966" cy="2154011"/>
            <a:chOff x="6707691" y="2589438"/>
            <a:chExt cx="1325966" cy="2154011"/>
          </a:xfrm>
        </p:grpSpPr>
        <p:sp>
          <p:nvSpPr>
            <p:cNvPr id="9" name="Strzałka w prawo 8"/>
            <p:cNvSpPr/>
            <p:nvPr/>
          </p:nvSpPr>
          <p:spPr>
            <a:xfrm>
              <a:off x="6711043" y="3169103"/>
              <a:ext cx="636814" cy="44903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Strzałka w prawo 9"/>
            <p:cNvSpPr/>
            <p:nvPr/>
          </p:nvSpPr>
          <p:spPr>
            <a:xfrm>
              <a:off x="6711043" y="3722913"/>
              <a:ext cx="636814" cy="449036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377161" y="2589438"/>
              <a:ext cx="554567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HIV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377161" y="3096985"/>
              <a:ext cx="623840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HBV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375373" y="3652157"/>
              <a:ext cx="658284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HCV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385931" y="4155621"/>
              <a:ext cx="554567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kiła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6" name="Strzałka w prawo 15"/>
            <p:cNvSpPr/>
            <p:nvPr/>
          </p:nvSpPr>
          <p:spPr>
            <a:xfrm>
              <a:off x="6708471" y="2661557"/>
              <a:ext cx="636814" cy="449036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Strzałka w prawo 16"/>
            <p:cNvSpPr/>
            <p:nvPr/>
          </p:nvSpPr>
          <p:spPr>
            <a:xfrm>
              <a:off x="6707691" y="4229099"/>
              <a:ext cx="636814" cy="449036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8" name="Strzałka w lewo i prawo 27"/>
          <p:cNvSpPr/>
          <p:nvPr/>
        </p:nvSpPr>
        <p:spPr>
          <a:xfrm>
            <a:off x="4392372" y="3209243"/>
            <a:ext cx="955221" cy="53748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58101" y="3094264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-PL" sz="1600" dirty="0" smtClean="0">
                <a:solidFill>
                  <a:schemeClr val="tx1"/>
                </a:solidFill>
              </a:rPr>
              <a:t>żywane substancje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5299" y="4147457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l</a:t>
            </a:r>
            <a:r>
              <a:rPr lang="pl-PL" sz="1600" dirty="0" smtClean="0">
                <a:solidFill>
                  <a:schemeClr val="tx1"/>
                </a:solidFill>
              </a:rPr>
              <a:t>eczenie odwykowe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88013" y="3581389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używany sprzęt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nowy/używany</a:t>
            </a:r>
            <a:endParaRPr lang="pl-PL" sz="1050" dirty="0">
              <a:solidFill>
                <a:schemeClr val="tx1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4367" y="4629141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-PL" sz="1600" dirty="0" smtClean="0">
                <a:solidFill>
                  <a:schemeClr val="tx1"/>
                </a:solidFill>
              </a:rPr>
              <a:t>ontakty seksualne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5" name="Strzałka w prawo 34"/>
          <p:cNvSpPr/>
          <p:nvPr/>
        </p:nvSpPr>
        <p:spPr>
          <a:xfrm rot="10800000">
            <a:off x="1839064" y="2692874"/>
            <a:ext cx="636814" cy="4490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prawo 35"/>
          <p:cNvSpPr/>
          <p:nvPr/>
        </p:nvSpPr>
        <p:spPr>
          <a:xfrm rot="10800000">
            <a:off x="1849800" y="4652270"/>
            <a:ext cx="636814" cy="44903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prawo 36"/>
          <p:cNvSpPr/>
          <p:nvPr/>
        </p:nvSpPr>
        <p:spPr>
          <a:xfrm rot="10800000">
            <a:off x="1833472" y="2219398"/>
            <a:ext cx="636814" cy="449036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1353126"/>
            <a:ext cx="7269018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628962" y="4156364"/>
            <a:ext cx="3515038" cy="270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105236" y="1433163"/>
            <a:ext cx="3038764" cy="3258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1648673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3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1353126"/>
            <a:ext cx="7269018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628962" y="4156364"/>
            <a:ext cx="3515038" cy="270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105236" y="1433163"/>
            <a:ext cx="3038764" cy="246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1648673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1353126"/>
            <a:ext cx="7269018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628962" y="4156364"/>
            <a:ext cx="3515038" cy="270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105236" y="1433163"/>
            <a:ext cx="3038764" cy="246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1648673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5" y="1730320"/>
            <a:ext cx="1635526" cy="1870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-1" y="1353126"/>
            <a:ext cx="6703817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844800" y="1271565"/>
            <a:ext cx="5217331" cy="227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3990891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7998697" y="1271565"/>
            <a:ext cx="1174229" cy="3983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456218" y="4247004"/>
            <a:ext cx="2716708" cy="262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671936" y="3083067"/>
            <a:ext cx="607414" cy="74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1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-1" y="1353126"/>
            <a:ext cx="6703817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854037" y="1271565"/>
            <a:ext cx="3849779" cy="1857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8137236" y="4239490"/>
            <a:ext cx="1006764" cy="2536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397642" y="1271565"/>
            <a:ext cx="775284" cy="3983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456218" y="4516558"/>
            <a:ext cx="2716708" cy="2341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154701" y="3083067"/>
            <a:ext cx="607414" cy="74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 flipH="1">
            <a:off x="7435970" y="446758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 flipH="1">
            <a:off x="8068660" y="419511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 flipH="1">
            <a:off x="8198399" y="3954690"/>
            <a:ext cx="170316" cy="15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4668089" y="1312041"/>
            <a:ext cx="4433455" cy="1817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1" y="1353126"/>
            <a:ext cx="5530134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854036" y="1271565"/>
            <a:ext cx="3276000" cy="199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8137236" y="4847771"/>
            <a:ext cx="1006764" cy="192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447314" y="4156365"/>
            <a:ext cx="725612" cy="109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456218" y="4705542"/>
            <a:ext cx="2716708" cy="215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269471" y="4102747"/>
            <a:ext cx="1334030" cy="2551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 flipH="1">
            <a:off x="7435970" y="446758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 flipH="1">
            <a:off x="8068660" y="419511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4668088" y="1312041"/>
            <a:ext cx="4500000" cy="1458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6967074" y="1515474"/>
            <a:ext cx="1231325" cy="1747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8316738" y="4447341"/>
            <a:ext cx="210406" cy="25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7833284" y="4547940"/>
            <a:ext cx="974118" cy="1101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024" y="191852"/>
            <a:ext cx="8950538" cy="2478920"/>
          </a:xfrm>
        </p:spPr>
        <p:txBody>
          <a:bodyPr>
            <a:noAutofit/>
          </a:bodyPr>
          <a:lstStyle/>
          <a:p>
            <a:r>
              <a:rPr lang="pl-PL" sz="2800" dirty="0"/>
              <a:t>Kontinuum opieki HIV i HCV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wśród </a:t>
            </a:r>
            <a:r>
              <a:rPr lang="pl-PL" sz="2800" dirty="0"/>
              <a:t>iniekcyjnych użytkowników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środków </a:t>
            </a:r>
            <a:r>
              <a:rPr lang="pl-PL" sz="2800" dirty="0"/>
              <a:t>odurzających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349782" y="2860898"/>
            <a:ext cx="579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tx2"/>
                </a:solidFill>
              </a:rPr>
              <a:t>II Międzynarodowa Konferencja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Przeciwdziałanie narkomanii na poziomie lokalnym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Warszawa, 16-17 lipca 2018 r.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49782" y="5497881"/>
            <a:ext cx="5794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tx2"/>
                </a:solidFill>
              </a:rPr>
              <a:t>Karolina Zakrzewska</a:t>
            </a:r>
          </a:p>
          <a:p>
            <a:pPr algn="r"/>
            <a:r>
              <a:rPr lang="pl-PL" sz="1200" b="1" dirty="0">
                <a:solidFill>
                  <a:schemeClr val="tx2"/>
                </a:solidFill>
              </a:rPr>
              <a:t>d</a:t>
            </a:r>
            <a:r>
              <a:rPr lang="pl-PL" sz="1200" b="1" dirty="0" smtClean="0">
                <a:solidFill>
                  <a:schemeClr val="tx2"/>
                </a:solidFill>
              </a:rPr>
              <a:t>r n. o </a:t>
            </a:r>
            <a:r>
              <a:rPr lang="pl-PL" sz="1200" b="1" dirty="0" err="1" smtClean="0">
                <a:solidFill>
                  <a:schemeClr val="tx2"/>
                </a:solidFill>
              </a:rPr>
              <a:t>zdr</a:t>
            </a:r>
            <a:r>
              <a:rPr lang="pl-PL" sz="1200" b="1" dirty="0" smtClean="0">
                <a:solidFill>
                  <a:schemeClr val="tx2"/>
                </a:solidFill>
              </a:rPr>
              <a:t>., specjalista epidemiolog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r>
              <a:rPr lang="pl-PL" sz="1200" b="1" dirty="0" smtClean="0">
                <a:solidFill>
                  <a:srgbClr val="4A7DBA"/>
                </a:solidFill>
              </a:rPr>
              <a:t>Zakład Epidemiologii Chorób Zakaźnych i Nadzoru </a:t>
            </a:r>
            <a:endParaRPr lang="pl-PL" sz="1200" dirty="0">
              <a:solidFill>
                <a:srgbClr val="4A7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20" y="0"/>
            <a:ext cx="8229600" cy="9030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Charakterystyka respondentów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71" y="903076"/>
            <a:ext cx="1100423" cy="110042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113012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</a:rPr>
              <a:t>74% </a:t>
            </a:r>
            <a:endParaRPr lang="pl-P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5149" y="1114255"/>
            <a:ext cx="112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</a:rPr>
              <a:t>26%</a:t>
            </a: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54174" y="71841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N=173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389120" y="1247229"/>
            <a:ext cx="2455511" cy="1261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Kraj urodzenia</a:t>
            </a:r>
          </a:p>
          <a:p>
            <a:pPr algn="ctr"/>
            <a:r>
              <a:rPr lang="pl-PL" sz="2400" b="1" dirty="0" smtClean="0"/>
              <a:t>Polska 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97%</a:t>
            </a:r>
          </a:p>
          <a:p>
            <a:pPr algn="ctr"/>
            <a:r>
              <a:rPr lang="pl-PL" sz="2400" b="1" dirty="0" smtClean="0"/>
              <a:t>Inny 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3%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646544" y="2805247"/>
            <a:ext cx="7817781" cy="7200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788359" y="3349580"/>
            <a:ext cx="12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25 lat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787350" y="28721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82%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58818" y="2872152"/>
            <a:ext cx="107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18%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>
            <a:off x="2267744" y="2805247"/>
            <a:ext cx="288032" cy="5443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-323043" y="2989329"/>
            <a:ext cx="12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18 lat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153198" y="3004549"/>
            <a:ext cx="12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66 lat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3993528" y="3907709"/>
            <a:ext cx="1861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</a:rPr>
              <a:t>61% doświadczenie bezdomności</a:t>
            </a:r>
          </a:p>
        </p:txBody>
      </p:sp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272008"/>
              </p:ext>
            </p:extLst>
          </p:nvPr>
        </p:nvGraphicFramePr>
        <p:xfrm>
          <a:off x="3569748" y="3907709"/>
          <a:ext cx="4611667" cy="246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pole tekstowe 23"/>
          <p:cNvSpPr txBox="1"/>
          <p:nvPr/>
        </p:nvSpPr>
        <p:spPr>
          <a:xfrm>
            <a:off x="5855245" y="5323481"/>
            <a:ext cx="22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pierwsza iniekcja ŚO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620457" y="4369374"/>
            <a:ext cx="2209849" cy="1138773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65% </a:t>
            </a:r>
          </a:p>
          <a:p>
            <a:pPr algn="ctr"/>
            <a:r>
              <a:rPr lang="pl-PL" dirty="0" smtClean="0"/>
              <a:t>aktywni iniekcyjni użytkownicy </a:t>
            </a:r>
          </a:p>
          <a:p>
            <a:pPr algn="ctr"/>
            <a:r>
              <a:rPr lang="pl-PL" sz="1200" dirty="0"/>
              <a:t>/</a:t>
            </a:r>
            <a:r>
              <a:rPr lang="pl-PL" sz="1200" dirty="0" smtClean="0"/>
              <a:t>ostatnie 30 dni/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832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 smtClean="0"/>
              <a:t>Rozpowszechnienie zakażeń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01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anty-HIV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14,0%</a:t>
            </a:r>
          </a:p>
          <a:p>
            <a:r>
              <a:rPr lang="pl-PL" dirty="0" smtClean="0">
                <a:noFill/>
              </a:rPr>
              <a:t>2004r – 13,3%</a:t>
            </a:r>
            <a:endParaRPr lang="pl-PL" dirty="0">
              <a:noFill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18,9%</a:t>
            </a:r>
          </a:p>
          <a:p>
            <a:r>
              <a:rPr lang="pl-PL" dirty="0" smtClean="0">
                <a:noFill/>
              </a:rPr>
              <a:t>2009r – 11,9%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21,2%</a:t>
            </a:r>
          </a:p>
          <a:p>
            <a:r>
              <a:rPr lang="pl-PL" dirty="0" smtClean="0">
                <a:noFill/>
              </a:rPr>
              <a:t>2014r – 14,7%</a:t>
            </a:r>
            <a:r>
              <a:rPr lang="pl-PL" dirty="0">
                <a:noFill/>
              </a:rPr>
              <a:t>	</a:t>
            </a:r>
            <a:endParaRPr lang="pl-PL" dirty="0" smtClean="0">
              <a:noFill/>
            </a:endParaRPr>
          </a:p>
          <a:p>
            <a:r>
              <a:rPr lang="pl-PL" dirty="0" smtClean="0">
                <a:noFill/>
              </a:rPr>
              <a:t>2004r – 16</a:t>
            </a:r>
            <a:r>
              <a:rPr lang="pl-PL" dirty="0">
                <a:noFill/>
              </a:rPr>
              <a:t>%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158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Wrocław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20,0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18,5%</a:t>
            </a:r>
          </a:p>
          <a:p>
            <a:r>
              <a:rPr lang="pl-PL" dirty="0" smtClean="0">
                <a:noFill/>
              </a:rPr>
              <a:t>2009r – 10,30%</a:t>
            </a:r>
          </a:p>
          <a:p>
            <a:r>
              <a:rPr lang="pl-PL" dirty="0" smtClean="0">
                <a:noFill/>
              </a:rPr>
              <a:t>2004r – 12,40</a:t>
            </a:r>
            <a:r>
              <a:rPr lang="pl-PL" dirty="0">
                <a:noFill/>
              </a:rPr>
              <a:t>%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843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anty-HIV</a:t>
            </a: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250393" y="1157463"/>
            <a:ext cx="159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Gdańsk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8,1%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r>
              <a:rPr lang="pl-PL" dirty="0" smtClean="0"/>
              <a:t>/ Śląsk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14,0%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13,3%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47163" y="3203079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Lubuskie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7,6%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18,9%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11,9%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21,2%</a:t>
            </a:r>
          </a:p>
          <a:p>
            <a:r>
              <a:rPr lang="pl-PL" dirty="0" smtClean="0"/>
              <a:t>2014r – 14,7%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16,0%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/ Dolnośląskie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20,0%</a:t>
            </a:r>
            <a:endParaRPr lang="pl-PL" dirty="0"/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31,5%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18,5%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10,3%</a:t>
            </a:r>
          </a:p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2005r – 24,1%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12,4%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949144" y="4240886"/>
            <a:ext cx="162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Lubelskie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29,5%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395095" y="1644676"/>
            <a:ext cx="263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Warmińsko-mazurskie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2,4%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6423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0" y="1152427"/>
            <a:ext cx="6518787" cy="5218885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7" y="4917171"/>
            <a:ext cx="1552792" cy="1409897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HIV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4540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Degenhardt</a:t>
            </a:r>
            <a:r>
              <a:rPr lang="en-US" sz="1200" dirty="0"/>
              <a:t> L et al. </a:t>
            </a:r>
            <a:r>
              <a:rPr lang="en-US" sz="1050" dirty="0"/>
              <a:t>Global prevalence of injecting drug use and sociodemographic characteristics and prevalence of HIV, HBV, and HCV in people who inject drugs: a multistage systematic review</a:t>
            </a:r>
            <a:r>
              <a:rPr lang="en-US" sz="1200" dirty="0"/>
              <a:t>. Lancet Glob Health. 2017</a:t>
            </a:r>
            <a:r>
              <a:rPr lang="en-US" sz="1050" dirty="0"/>
              <a:t>; 5(12):e1192-e1207. </a:t>
            </a:r>
            <a:r>
              <a:rPr lang="en-US" sz="1050" dirty="0" err="1"/>
              <a:t>doi</a:t>
            </a:r>
            <a:r>
              <a:rPr lang="en-US" sz="1050" dirty="0"/>
              <a:t>: 10.1016/S2214-109X(17)30375-3.</a:t>
            </a:r>
            <a:endParaRPr lang="pl-PL" sz="1050" dirty="0"/>
          </a:p>
        </p:txBody>
      </p:sp>
      <p:sp>
        <p:nvSpPr>
          <p:cNvPr id="12" name="Prostokąt 11"/>
          <p:cNvSpPr/>
          <p:nvPr/>
        </p:nvSpPr>
        <p:spPr>
          <a:xfrm>
            <a:off x="7137864" y="1354239"/>
            <a:ext cx="18056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Polska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18,5%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10,3%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24,1%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12,4%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anty-HCV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r>
              <a:rPr lang="pl-PL" dirty="0" smtClean="0">
                <a:noFill/>
              </a:rPr>
              <a:t>/ Śląsk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38,0%</a:t>
            </a:r>
          </a:p>
          <a:p>
            <a:r>
              <a:rPr lang="pl-PL" dirty="0" smtClean="0">
                <a:noFill/>
              </a:rPr>
              <a:t>2004r – 68,3%</a:t>
            </a:r>
            <a:endParaRPr lang="pl-PL" dirty="0">
              <a:noFill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59,5%</a:t>
            </a:r>
          </a:p>
          <a:p>
            <a:r>
              <a:rPr lang="pl-PL" dirty="0" smtClean="0">
                <a:noFill/>
              </a:rPr>
              <a:t>2009r – 57,8%</a:t>
            </a:r>
            <a:r>
              <a:rPr lang="pl-PL" dirty="0">
                <a:noFill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75,8%</a:t>
            </a:r>
          </a:p>
          <a:p>
            <a:r>
              <a:rPr lang="pl-PL" dirty="0" smtClean="0">
                <a:noFill/>
              </a:rPr>
              <a:t>2014r – 71,6%</a:t>
            </a:r>
            <a:r>
              <a:rPr lang="pl-PL" dirty="0">
                <a:noFill/>
              </a:rPr>
              <a:t>	</a:t>
            </a:r>
            <a:endParaRPr lang="pl-PL" dirty="0" smtClean="0">
              <a:noFill/>
            </a:endParaRPr>
          </a:p>
          <a:p>
            <a:r>
              <a:rPr lang="pl-PL" dirty="0" smtClean="0">
                <a:noFill/>
              </a:rPr>
              <a:t>2004r – 60,0%</a:t>
            </a:r>
            <a:endParaRPr lang="pl-PL" dirty="0">
              <a:noFill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1527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40,0%</a:t>
            </a:r>
          </a:p>
          <a:p>
            <a:r>
              <a:rPr lang="pl-PL" dirty="0">
                <a:noFill/>
              </a:rPr>
              <a:t>2005r </a:t>
            </a:r>
            <a:r>
              <a:rPr lang="pl-PL" dirty="0" smtClean="0">
                <a:noFill/>
              </a:rPr>
              <a:t>– 64,0%</a:t>
            </a:r>
            <a:endParaRPr lang="pl-PL" dirty="0">
              <a:noFill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57,2%</a:t>
            </a:r>
          </a:p>
          <a:p>
            <a:r>
              <a:rPr lang="pl-PL" dirty="0" smtClean="0">
                <a:noFill/>
              </a:rPr>
              <a:t>2009r – 47,6%</a:t>
            </a:r>
          </a:p>
          <a:p>
            <a:r>
              <a:rPr lang="pl-PL" dirty="0">
                <a:noFill/>
              </a:rPr>
              <a:t>2005r </a:t>
            </a:r>
            <a:r>
              <a:rPr lang="pl-PL" dirty="0" smtClean="0">
                <a:noFill/>
              </a:rPr>
              <a:t>– 57,9%</a:t>
            </a:r>
            <a:endParaRPr lang="pl-PL" dirty="0">
              <a:noFill/>
            </a:endParaRPr>
          </a:p>
          <a:p>
            <a:r>
              <a:rPr lang="pl-PL" dirty="0" smtClean="0">
                <a:noFill/>
              </a:rPr>
              <a:t>2004r – 59,5%</a:t>
            </a:r>
            <a:endParaRPr lang="pl-PL" dirty="0">
              <a:noFill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973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anty-HCV</a:t>
            </a: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220263" y="1122733"/>
            <a:ext cx="159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Gdańsk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34,2%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r>
              <a:rPr lang="pl-PL" dirty="0" smtClean="0"/>
              <a:t>/ Śląsk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38,0%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68,3%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47163" y="3203079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Lubuskie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55,6%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59,5%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57,8%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75,8%</a:t>
            </a:r>
          </a:p>
          <a:p>
            <a:r>
              <a:rPr lang="pl-PL" dirty="0" smtClean="0"/>
              <a:t>2014r – 71,6%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60,0%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/ Dolnośląskie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40,0%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64,0%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57,2%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47,6%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57,9%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59,5%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949144" y="4240886"/>
            <a:ext cx="162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Lubelskie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43,7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395095" y="1644676"/>
            <a:ext cx="263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Warmińsko-mazurskie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59,8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9060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2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68" y="1105688"/>
            <a:ext cx="5980483" cy="5250662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HCV</a:t>
            </a:r>
            <a:endParaRPr lang="pl-P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4540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Degenhardt</a:t>
            </a:r>
            <a:r>
              <a:rPr lang="en-US" sz="1200" dirty="0"/>
              <a:t> L et al. </a:t>
            </a:r>
            <a:r>
              <a:rPr lang="en-US" sz="1050" dirty="0"/>
              <a:t>Global prevalence of injecting drug use and sociodemographic characteristics and prevalence of HIV, HBV, and HCV in people who inject drugs: a multistage systematic review</a:t>
            </a:r>
            <a:r>
              <a:rPr lang="en-US" sz="1200" dirty="0"/>
              <a:t>. Lancet Glob Health. 2017</a:t>
            </a:r>
            <a:r>
              <a:rPr lang="en-US" sz="1050" dirty="0"/>
              <a:t>; 5(12):e1192-e1207. </a:t>
            </a:r>
            <a:r>
              <a:rPr lang="en-US" sz="1050" dirty="0" err="1"/>
              <a:t>doi</a:t>
            </a:r>
            <a:r>
              <a:rPr lang="en-US" sz="1050" dirty="0"/>
              <a:t>: 10.1016/S2214-109X(17)30375-3.</a:t>
            </a:r>
            <a:endParaRPr lang="pl-PL" sz="1050" dirty="0"/>
          </a:p>
        </p:txBody>
      </p:sp>
      <p:sp>
        <p:nvSpPr>
          <p:cNvPr id="12" name="Prostokąt 11"/>
          <p:cNvSpPr/>
          <p:nvPr/>
        </p:nvSpPr>
        <p:spPr>
          <a:xfrm>
            <a:off x="7137864" y="1354239"/>
            <a:ext cx="18056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Polska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2017r – 57,2%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2009r – 47,6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57,9%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– 59,5%</a:t>
            </a:r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9" y="4917171"/>
            <a:ext cx="1609950" cy="12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Testowanie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05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64857"/>
              </p:ext>
            </p:extLst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N=423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N=353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N=193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N=95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</a:rPr>
              <a:t>adania przekrojowe</a:t>
            </a:r>
            <a:r>
              <a:rPr lang="pl-PL" sz="1800" dirty="0" smtClean="0"/>
              <a:t> dotyczące 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występowania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zakażeń HIV, HBV i HCV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</a:rPr>
              <a:t>wśród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</a:rPr>
              <a:t>użytkowników środków odurzających: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585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265702"/>
              </p:ext>
            </p:extLst>
          </p:nvPr>
        </p:nvGraphicFramePr>
        <p:xfrm>
          <a:off x="4553529" y="1"/>
          <a:ext cx="4572000" cy="652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5171375" y="324237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33%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957088" y="174975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64%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563437" y="248724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47%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753754" y="33617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89%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8335934" y="173524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63%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730240"/>
              </p:ext>
            </p:extLst>
          </p:nvPr>
        </p:nvGraphicFramePr>
        <p:xfrm>
          <a:off x="-18472" y="1"/>
          <a:ext cx="4572000" cy="652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rostokąt 12"/>
          <p:cNvSpPr/>
          <p:nvPr/>
        </p:nvSpPr>
        <p:spPr>
          <a:xfrm>
            <a:off x="592211" y="213203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56%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377924" y="166345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65%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2984273" y="14075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68%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2174590" y="63371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84%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3756770" y="14075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70%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7456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076912"/>
              </p:ext>
            </p:extLst>
          </p:nvPr>
        </p:nvGraphicFramePr>
        <p:xfrm>
          <a:off x="4553529" y="1"/>
          <a:ext cx="4572000" cy="652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5171375" y="324237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33%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957088" y="174975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64%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563437" y="248724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47%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753754" y="33617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89%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8335934" y="173524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63%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30082"/>
              </p:ext>
            </p:extLst>
          </p:nvPr>
        </p:nvGraphicFramePr>
        <p:xfrm>
          <a:off x="-18472" y="1"/>
          <a:ext cx="4572000" cy="652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rostokąt 12"/>
          <p:cNvSpPr/>
          <p:nvPr/>
        </p:nvSpPr>
        <p:spPr>
          <a:xfrm>
            <a:off x="592211" y="213203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56%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377924" y="166345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65%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2984273" y="14075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68%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2174590" y="63371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84%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3756770" y="14075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70%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2826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685143" y="5324354"/>
            <a:ext cx="4572184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8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555245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685143" y="5324354"/>
            <a:ext cx="4572184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8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322914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34971" y="5324354"/>
            <a:ext cx="3222356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4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8394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34971" y="5324354"/>
            <a:ext cx="3222356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443567"/>
              </p:ext>
            </p:extLst>
          </p:nvPr>
        </p:nvGraphicFramePr>
        <p:xfrm>
          <a:off x="3828649" y="783771"/>
          <a:ext cx="3573638" cy="487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65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125088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34971" y="5324354"/>
            <a:ext cx="3222356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5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68804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529943" y="5324354"/>
            <a:ext cx="1727384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5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060823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5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7" y="116112"/>
            <a:ext cx="4579574" cy="65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N=423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N=353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N=193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N=95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3482" y="1684586"/>
            <a:ext cx="122411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 </a:t>
            </a:r>
            <a:endParaRPr lang="pl-PL" dirty="0" smtClean="0">
              <a:solidFill>
                <a:srgbClr val="666699"/>
              </a:solidFill>
            </a:endParaRPr>
          </a:p>
          <a:p>
            <a:pPr algn="ctr"/>
            <a:r>
              <a:rPr lang="pl-PL" dirty="0" smtClean="0"/>
              <a:t>Lubuskie </a:t>
            </a:r>
          </a:p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Śląskie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37421" y="4504387"/>
            <a:ext cx="112087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Wrocław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Puławy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Olsztyn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Elbląg 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Lublin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527628" y="1980136"/>
            <a:ext cx="10854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Kraków 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Gdańsk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74552" y="4504387"/>
            <a:ext cx="112601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780251" y="4503717"/>
            <a:ext cx="117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Chorzów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Kraków </a:t>
            </a:r>
          </a:p>
          <a:p>
            <a:pPr algn="ctr"/>
            <a:r>
              <a:rPr lang="pl-PL" dirty="0" smtClean="0">
                <a:solidFill>
                  <a:srgbClr val="666699"/>
                </a:solidFill>
              </a:rPr>
              <a:t>Warszawa 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tx1"/>
                </a:solidFill>
              </a:rPr>
              <a:t>B</a:t>
            </a:r>
            <a:r>
              <a:rPr lang="pl-PL" sz="1800" dirty="0" smtClean="0">
                <a:solidFill>
                  <a:schemeClr val="tx1"/>
                </a:solidFill>
              </a:rPr>
              <a:t>adania przekrojowe dotyczące występowania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zakażeń HIV, HBV i HCV wśród użytkowników środków odurzających: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79781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1" name="Grupa 20"/>
          <p:cNvGrpSpPr/>
          <p:nvPr/>
        </p:nvGrpSpPr>
        <p:grpSpPr>
          <a:xfrm>
            <a:off x="3178629" y="1785257"/>
            <a:ext cx="5120419" cy="369332"/>
            <a:chOff x="3178629" y="1785257"/>
            <a:chExt cx="5120419" cy="369332"/>
          </a:xfrm>
        </p:grpSpPr>
        <p:cxnSp>
          <p:nvCxnSpPr>
            <p:cNvPr id="8" name="Łącznik prostoliniowy 7"/>
            <p:cNvCxnSpPr/>
            <p:nvPr/>
          </p:nvCxnSpPr>
          <p:spPr>
            <a:xfrm>
              <a:off x="3178629" y="1988457"/>
              <a:ext cx="32802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6560457" y="1785257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cel 2020: 90%</a:t>
              </a:r>
              <a:endParaRPr lang="pl-PL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7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33291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7257327" y="5324354"/>
            <a:ext cx="1041721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3178629" y="1785257"/>
            <a:ext cx="5940463" cy="652358"/>
            <a:chOff x="3178629" y="1785257"/>
            <a:chExt cx="5940463" cy="652358"/>
          </a:xfrm>
        </p:grpSpPr>
        <p:cxnSp>
          <p:nvCxnSpPr>
            <p:cNvPr id="8" name="Łącznik prostoliniowy 7"/>
            <p:cNvCxnSpPr/>
            <p:nvPr/>
          </p:nvCxnSpPr>
          <p:spPr>
            <a:xfrm>
              <a:off x="3178629" y="1988457"/>
              <a:ext cx="32802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6560457" y="1785257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cel 2020: 90%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Łącznik prostoliniowy 10"/>
            <p:cNvCxnSpPr/>
            <p:nvPr/>
          </p:nvCxnSpPr>
          <p:spPr>
            <a:xfrm>
              <a:off x="4717143" y="2285997"/>
              <a:ext cx="2605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11"/>
            <p:cNvSpPr txBox="1"/>
            <p:nvPr/>
          </p:nvSpPr>
          <p:spPr>
            <a:xfrm>
              <a:off x="7380501" y="2068283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81%</a:t>
              </a:r>
              <a:endParaRPr lang="pl-PL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5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33291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3178629" y="1785257"/>
            <a:ext cx="5940463" cy="4032150"/>
            <a:chOff x="3178629" y="1785257"/>
            <a:chExt cx="5940463" cy="4032150"/>
          </a:xfrm>
        </p:grpSpPr>
        <p:sp>
          <p:nvSpPr>
            <p:cNvPr id="3" name="Prostokąt 2"/>
            <p:cNvSpPr/>
            <p:nvPr/>
          </p:nvSpPr>
          <p:spPr>
            <a:xfrm>
              <a:off x="7257327" y="5324354"/>
              <a:ext cx="1041721" cy="335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Łącznik prostoliniowy 7"/>
            <p:cNvCxnSpPr/>
            <p:nvPr/>
          </p:nvCxnSpPr>
          <p:spPr>
            <a:xfrm>
              <a:off x="3178629" y="1988457"/>
              <a:ext cx="32802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6560457" y="1785257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cel 2020: 90%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Łącznik prostoliniowy 10"/>
            <p:cNvCxnSpPr/>
            <p:nvPr/>
          </p:nvCxnSpPr>
          <p:spPr>
            <a:xfrm>
              <a:off x="4717143" y="2285997"/>
              <a:ext cx="2605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11"/>
            <p:cNvSpPr txBox="1"/>
            <p:nvPr/>
          </p:nvSpPr>
          <p:spPr>
            <a:xfrm>
              <a:off x="7380501" y="2068283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81%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Łącznik prostoliniowy 13"/>
            <p:cNvCxnSpPr/>
            <p:nvPr/>
          </p:nvCxnSpPr>
          <p:spPr>
            <a:xfrm>
              <a:off x="7257327" y="2569023"/>
              <a:ext cx="90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8177226" y="2365823"/>
              <a:ext cx="583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73%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235555" y="2569023"/>
              <a:ext cx="420915" cy="26125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6932118" y="5232632"/>
              <a:ext cx="1065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smtClean="0">
                  <a:solidFill>
                    <a:srgbClr val="FF0000"/>
                  </a:solidFill>
                </a:rPr>
                <a:t>supresja</a:t>
              </a:r>
              <a:br>
                <a:rPr lang="pl-PL" sz="1600" dirty="0" smtClean="0">
                  <a:solidFill>
                    <a:srgbClr val="FF0000"/>
                  </a:solidFill>
                </a:rPr>
              </a:br>
              <a:r>
                <a:rPr lang="pl-PL" sz="1600" dirty="0" smtClean="0">
                  <a:solidFill>
                    <a:srgbClr val="FF0000"/>
                  </a:solidFill>
                </a:rPr>
                <a:t> </a:t>
              </a:r>
              <a:r>
                <a:rPr lang="pl-PL" sz="1600" dirty="0">
                  <a:solidFill>
                    <a:srgbClr val="FF0000"/>
                  </a:solidFill>
                </a:rPr>
                <a:t>HIV-RNA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5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4" y="1175058"/>
            <a:ext cx="8868957" cy="5214167"/>
          </a:xfrm>
        </p:spPr>
      </p:pic>
      <p:sp>
        <p:nvSpPr>
          <p:cNvPr id="5" name="Prostokąt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Brown AE, </a:t>
            </a:r>
            <a:r>
              <a:rPr lang="pl-PL" sz="1200" dirty="0" err="1"/>
              <a:t>Attawell</a:t>
            </a:r>
            <a:r>
              <a:rPr lang="pl-PL" sz="1200" dirty="0"/>
              <a:t> K, </a:t>
            </a:r>
            <a:r>
              <a:rPr lang="pl-PL" sz="1200" dirty="0" err="1"/>
              <a:t>Hales</a:t>
            </a:r>
            <a:r>
              <a:rPr lang="pl-PL" sz="1200" dirty="0"/>
              <a:t> D, Rice BD, </a:t>
            </a:r>
            <a:r>
              <a:rPr lang="pl-PL" sz="1200" dirty="0" err="1"/>
              <a:t>Pharris</a:t>
            </a:r>
            <a:r>
              <a:rPr lang="pl-PL" sz="1200" dirty="0"/>
              <a:t> A, </a:t>
            </a:r>
            <a:r>
              <a:rPr lang="pl-PL" sz="1200" dirty="0" err="1"/>
              <a:t>Supervie</a:t>
            </a:r>
            <a:r>
              <a:rPr lang="pl-PL" sz="1200" dirty="0"/>
              <a:t> V, Van </a:t>
            </a:r>
            <a:r>
              <a:rPr lang="pl-PL" sz="1200" dirty="0" err="1"/>
              <a:t>Beckhoven</a:t>
            </a:r>
            <a:r>
              <a:rPr lang="pl-PL" sz="1200" dirty="0"/>
              <a:t> D, </a:t>
            </a:r>
            <a:r>
              <a:rPr lang="pl-PL" sz="1200" dirty="0" err="1"/>
              <a:t>Delpech</a:t>
            </a:r>
            <a:r>
              <a:rPr lang="pl-PL" sz="1200" dirty="0"/>
              <a:t> VC, </a:t>
            </a:r>
            <a:r>
              <a:rPr lang="pl-PL" sz="1200" dirty="0" err="1"/>
              <a:t>An</a:t>
            </a:r>
            <a:r>
              <a:rPr lang="pl-PL" sz="1200" dirty="0"/>
              <a:t> der Heiden M, Marcus U, </a:t>
            </a:r>
            <a:r>
              <a:rPr lang="pl-PL" sz="1200" dirty="0" err="1"/>
              <a:t>Maly</a:t>
            </a:r>
            <a:r>
              <a:rPr lang="pl-PL" sz="1200" dirty="0"/>
              <a:t> M, </a:t>
            </a:r>
            <a:r>
              <a:rPr lang="pl-PL" sz="1200" dirty="0" err="1"/>
              <a:t>Noori</a:t>
            </a:r>
            <a:r>
              <a:rPr lang="pl-PL" sz="1200" dirty="0"/>
              <a:t> T. Monitoring the HIV continuum of </a:t>
            </a:r>
            <a:r>
              <a:rPr lang="pl-PL" sz="1200" dirty="0" err="1"/>
              <a:t>care</a:t>
            </a:r>
            <a:r>
              <a:rPr lang="pl-PL" sz="1200" dirty="0"/>
              <a:t> in </a:t>
            </a:r>
            <a:r>
              <a:rPr lang="pl-PL" sz="1200" dirty="0" err="1"/>
              <a:t>key</a:t>
            </a:r>
            <a:r>
              <a:rPr lang="pl-PL" sz="1200" dirty="0"/>
              <a:t> </a:t>
            </a:r>
            <a:r>
              <a:rPr lang="pl-PL" sz="1200" dirty="0" err="1"/>
              <a:t>populations</a:t>
            </a:r>
            <a:r>
              <a:rPr lang="pl-PL" sz="1200" dirty="0"/>
              <a:t> </a:t>
            </a:r>
            <a:r>
              <a:rPr lang="pl-PL" sz="1200" dirty="0" err="1"/>
              <a:t>across</a:t>
            </a:r>
            <a:r>
              <a:rPr lang="pl-PL" sz="1200" dirty="0"/>
              <a:t> Europe and Central Asia. HIV Med. 2018 doi: 10.1111/hiv.12603</a:t>
            </a:r>
          </a:p>
        </p:txBody>
      </p:sp>
    </p:spTree>
    <p:extLst>
      <p:ext uri="{BB962C8B-B14F-4D97-AF65-F5344CB8AC3E}">
        <p14:creationId xmlns:p14="http://schemas.microsoft.com/office/powerpoint/2010/main" val="34992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389804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7380501" y="2068283"/>
            <a:ext cx="173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81%</a:t>
            </a:r>
            <a:endParaRPr lang="pl-PL" dirty="0">
              <a:solidFill>
                <a:srgbClr val="FF0000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178629" y="1785257"/>
            <a:ext cx="5582015" cy="4032150"/>
            <a:chOff x="3178629" y="1785257"/>
            <a:chExt cx="5582015" cy="4032150"/>
          </a:xfrm>
        </p:grpSpPr>
        <p:sp>
          <p:nvSpPr>
            <p:cNvPr id="3" name="Prostokąt 2"/>
            <p:cNvSpPr/>
            <p:nvPr/>
          </p:nvSpPr>
          <p:spPr>
            <a:xfrm>
              <a:off x="7257327" y="5324354"/>
              <a:ext cx="1041721" cy="335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Łącznik prostoliniowy 7"/>
            <p:cNvCxnSpPr/>
            <p:nvPr/>
          </p:nvCxnSpPr>
          <p:spPr>
            <a:xfrm>
              <a:off x="3178629" y="1988457"/>
              <a:ext cx="32802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6560457" y="1785257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cel 2020: 90%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Łącznik prostoliniowy 10"/>
            <p:cNvCxnSpPr/>
            <p:nvPr/>
          </p:nvCxnSpPr>
          <p:spPr>
            <a:xfrm>
              <a:off x="4717143" y="2285997"/>
              <a:ext cx="2605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>
              <a:off x="7257327" y="2569023"/>
              <a:ext cx="90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8177226" y="2365823"/>
              <a:ext cx="583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73%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235555" y="2569023"/>
              <a:ext cx="420915" cy="26125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6932118" y="5232632"/>
              <a:ext cx="1065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smtClean="0">
                  <a:solidFill>
                    <a:srgbClr val="FF0000"/>
                  </a:solidFill>
                </a:rPr>
                <a:t>supresja</a:t>
              </a:r>
              <a:br>
                <a:rPr lang="pl-PL" sz="1600" dirty="0" smtClean="0">
                  <a:solidFill>
                    <a:srgbClr val="FF0000"/>
                  </a:solidFill>
                </a:rPr>
              </a:br>
              <a:r>
                <a:rPr lang="pl-PL" sz="1600" dirty="0" smtClean="0">
                  <a:solidFill>
                    <a:srgbClr val="FF0000"/>
                  </a:solidFill>
                </a:rPr>
                <a:t> </a:t>
              </a:r>
              <a:r>
                <a:rPr lang="pl-PL" sz="1600" dirty="0">
                  <a:solidFill>
                    <a:srgbClr val="FF0000"/>
                  </a:solidFill>
                </a:rPr>
                <a:t>HIV-RNA </a:t>
              </a:r>
            </a:p>
          </p:txBody>
        </p:sp>
      </p:grpSp>
      <p:pic>
        <p:nvPicPr>
          <p:cNvPr id="16" name="Obraz 15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" y="1229851"/>
            <a:ext cx="2638667" cy="4793580"/>
          </a:xfrm>
          <a:prstGeom prst="rect">
            <a:avLst/>
          </a:prstGeom>
        </p:spPr>
      </p:pic>
      <p:pic>
        <p:nvPicPr>
          <p:cNvPr id="19" name="Obraz 18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" y="944884"/>
            <a:ext cx="2628000" cy="28589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7885" y="6007192"/>
            <a:ext cx="2707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Brown AE, </a:t>
            </a:r>
            <a:r>
              <a:rPr lang="pl-PL" sz="1050" dirty="0" smtClean="0"/>
              <a:t>et al. HIV </a:t>
            </a:r>
            <a:r>
              <a:rPr lang="pl-PL" sz="1050" dirty="0"/>
              <a:t>Med. 2018 doi: 10.1111/hiv.12603</a:t>
            </a:r>
          </a:p>
        </p:txBody>
      </p:sp>
      <p:sp>
        <p:nvSpPr>
          <p:cNvPr id="9" name="Prostokąt 8"/>
          <p:cNvSpPr/>
          <p:nvPr/>
        </p:nvSpPr>
        <p:spPr>
          <a:xfrm>
            <a:off x="9119092" y="1969923"/>
            <a:ext cx="2289137" cy="3959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2017: 75%-63%-41%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0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57" y="0"/>
            <a:ext cx="5101200" cy="6888482"/>
          </a:xfr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11" y="0"/>
            <a:ext cx="1007441" cy="68904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097486" y="6409883"/>
            <a:ext cx="2046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Brown AE, </a:t>
            </a:r>
            <a:r>
              <a:rPr lang="pl-PL" sz="1050" dirty="0" smtClean="0"/>
              <a:t>et al. HIV </a:t>
            </a:r>
            <a:r>
              <a:rPr lang="pl-PL" sz="1050" dirty="0"/>
              <a:t>Med. 2018 doi: 10.1111/hiv.12603</a:t>
            </a:r>
          </a:p>
        </p:txBody>
      </p:sp>
    </p:spTree>
    <p:extLst>
      <p:ext uri="{BB962C8B-B14F-4D97-AF65-F5344CB8AC3E}">
        <p14:creationId xmlns:p14="http://schemas.microsoft.com/office/powerpoint/2010/main" val="39659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57" y="0"/>
            <a:ext cx="5101200" cy="6888482"/>
          </a:xfr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11" y="0"/>
            <a:ext cx="1007441" cy="68904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097486" y="6409883"/>
            <a:ext cx="2046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Brown AE, </a:t>
            </a:r>
            <a:r>
              <a:rPr lang="pl-PL" sz="1050" dirty="0" smtClean="0"/>
              <a:t>et al. HIV </a:t>
            </a:r>
            <a:r>
              <a:rPr lang="pl-PL" sz="1050" dirty="0"/>
              <a:t>Med. 2018 doi: 10.1111/hiv.12603</a:t>
            </a:r>
          </a:p>
        </p:txBody>
      </p:sp>
      <p:sp>
        <p:nvSpPr>
          <p:cNvPr id="3" name="Prostokąt 2"/>
          <p:cNvSpPr/>
          <p:nvPr/>
        </p:nvSpPr>
        <p:spPr>
          <a:xfrm>
            <a:off x="344723" y="1048504"/>
            <a:ext cx="903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/>
              <a:t>Austria</a:t>
            </a:r>
            <a:r>
              <a:rPr lang="pl-PL" sz="1400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-19052" y="1228407"/>
            <a:ext cx="1276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/>
              <a:t>Azerbejdżan </a:t>
            </a:r>
            <a:endParaRPr lang="pl-PL" sz="1200" dirty="0"/>
          </a:p>
        </p:txBody>
      </p:sp>
      <p:sp>
        <p:nvSpPr>
          <p:cNvPr id="9" name="Prostokąt 8"/>
          <p:cNvSpPr/>
          <p:nvPr/>
        </p:nvSpPr>
        <p:spPr>
          <a:xfrm>
            <a:off x="-23815" y="1814651"/>
            <a:ext cx="1276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/>
              <a:t>Czechy</a:t>
            </a:r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-19052" y="2249725"/>
            <a:ext cx="1276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/>
              <a:t>Francja</a:t>
            </a:r>
          </a:p>
          <a:p>
            <a:pPr algn="r"/>
            <a:endParaRPr lang="pl-PL" sz="1200" dirty="0" smtClean="0"/>
          </a:p>
          <a:p>
            <a:pPr algn="r"/>
            <a:endParaRPr lang="pl-PL" sz="1200" dirty="0"/>
          </a:p>
        </p:txBody>
      </p:sp>
      <p:sp>
        <p:nvSpPr>
          <p:cNvPr id="7" name="Prostokąt 6"/>
          <p:cNvSpPr/>
          <p:nvPr/>
        </p:nvSpPr>
        <p:spPr>
          <a:xfrm>
            <a:off x="671516" y="2401049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Gruzja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594040" y="2553837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/>
              <a:t>Niemcy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95322" y="3132009"/>
            <a:ext cx="653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Włochy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86222" y="3276211"/>
            <a:ext cx="876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Kazachstan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541905" y="3572257"/>
            <a:ext cx="720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Kirgistan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50566" y="4447784"/>
            <a:ext cx="8896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Czarnogóra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681367" y="4739455"/>
            <a:ext cx="581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Polska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418818" y="5915789"/>
            <a:ext cx="834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Szwajcaria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354185" y="6059051"/>
            <a:ext cx="89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/>
              <a:t>Tadżykistan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77487" y="6202257"/>
            <a:ext cx="667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Ukraina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90164" y="6352647"/>
            <a:ext cx="1164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 smtClean="0"/>
              <a:t>Wielka Brytania</a:t>
            </a:r>
            <a:endParaRPr lang="pl-PL" dirty="0"/>
          </a:p>
        </p:txBody>
      </p:sp>
      <p:pic>
        <p:nvPicPr>
          <p:cNvPr id="23" name="Obraz 22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38" y="3544382"/>
            <a:ext cx="2829320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300616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2685143" y="5324354"/>
            <a:ext cx="5820228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2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30606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3904343" y="5324354"/>
            <a:ext cx="4630056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6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674696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3904343" y="5324354"/>
            <a:ext cx="4630056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614528"/>
              </p:ext>
            </p:extLst>
          </p:nvPr>
        </p:nvGraphicFramePr>
        <p:xfrm>
          <a:off x="3243944" y="972457"/>
          <a:ext cx="3564000" cy="467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9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N=423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N=353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N=193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N=95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3482" y="1684586"/>
            <a:ext cx="122411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 </a:t>
            </a:r>
            <a:endParaRPr lang="pl-PL" dirty="0" smtClean="0">
              <a:solidFill>
                <a:srgbClr val="666699"/>
              </a:solidFill>
            </a:endParaRPr>
          </a:p>
          <a:p>
            <a:pPr algn="ctr"/>
            <a:r>
              <a:rPr lang="pl-PL" dirty="0" smtClean="0"/>
              <a:t>Lubuskie </a:t>
            </a:r>
          </a:p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Śląskie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37421" y="4504387"/>
            <a:ext cx="112087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Wrocław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Puławy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Olsztyn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Elbląg 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Lublin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527628" y="1980136"/>
            <a:ext cx="10854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Kraków 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Gdańsk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74552" y="4504387"/>
            <a:ext cx="112601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780251" y="4503717"/>
            <a:ext cx="117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Chorzów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Kraków </a:t>
            </a:r>
          </a:p>
          <a:p>
            <a:pPr algn="ctr"/>
            <a:r>
              <a:rPr lang="pl-PL" dirty="0" smtClean="0">
                <a:solidFill>
                  <a:srgbClr val="666699"/>
                </a:solidFill>
              </a:rPr>
              <a:t>Warszawa 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91640" y="1342962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84579" y="598202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780251" y="570404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44166" y="1980136"/>
            <a:ext cx="148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4 miesiące </a:t>
            </a:r>
            <a:endParaRPr lang="pl-PL" dirty="0" smtClean="0"/>
          </a:p>
          <a:p>
            <a:r>
              <a:rPr lang="pl-PL" dirty="0" smtClean="0"/>
              <a:t>10 miesięcy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853905" y="487371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5 miesięcy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7421" y="6345379"/>
            <a:ext cx="1120877" cy="397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i="1" dirty="0" err="1"/>
              <a:t>snowball</a:t>
            </a:r>
            <a:r>
              <a:rPr lang="pl-PL" sz="1200" i="1" dirty="0"/>
              <a:t> </a:t>
            </a:r>
            <a:r>
              <a:rPr lang="pl-PL" sz="1200" i="1" dirty="0" err="1"/>
              <a:t>sampling</a:t>
            </a:r>
            <a:endParaRPr lang="pl-PL" sz="1200" dirty="0"/>
          </a:p>
        </p:txBody>
      </p:sp>
      <p:sp>
        <p:nvSpPr>
          <p:cNvPr id="22" name="Prostokąt 21"/>
          <p:cNvSpPr/>
          <p:nvPr/>
        </p:nvSpPr>
        <p:spPr>
          <a:xfrm>
            <a:off x="67342" y="867167"/>
            <a:ext cx="122411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 err="1"/>
              <a:t>snowball</a:t>
            </a:r>
            <a:r>
              <a:rPr lang="pl-PL" sz="1200" i="1" dirty="0"/>
              <a:t> </a:t>
            </a:r>
            <a:r>
              <a:rPr lang="pl-PL" sz="1200" i="1" dirty="0" err="1"/>
              <a:t>sampling</a:t>
            </a:r>
            <a:endParaRPr lang="pl-PL" sz="1200" dirty="0"/>
          </a:p>
        </p:txBody>
      </p:sp>
      <p:sp>
        <p:nvSpPr>
          <p:cNvPr id="23" name="Prostokąt 22"/>
          <p:cNvSpPr/>
          <p:nvPr/>
        </p:nvSpPr>
        <p:spPr>
          <a:xfrm>
            <a:off x="5915100" y="5229446"/>
            <a:ext cx="108546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  <a:endParaRPr lang="pl-PL" sz="1200" i="1" dirty="0" smtClean="0"/>
          </a:p>
          <a:p>
            <a:pPr algn="ctr"/>
            <a:r>
              <a:rPr lang="pl-PL" sz="1200" i="1" dirty="0" err="1" smtClean="0"/>
              <a:t>Driven</a:t>
            </a:r>
            <a:r>
              <a:rPr lang="pl-PL" sz="1200" i="1" dirty="0" smtClean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4" name="Prostokąt 23"/>
          <p:cNvSpPr/>
          <p:nvPr/>
        </p:nvSpPr>
        <p:spPr>
          <a:xfrm>
            <a:off x="7776415" y="6096212"/>
            <a:ext cx="11775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</a:p>
          <a:p>
            <a:pPr algn="ctr"/>
            <a:r>
              <a:rPr lang="pl-PL" sz="1200" i="1" dirty="0" err="1"/>
              <a:t>Driven</a:t>
            </a:r>
            <a:r>
              <a:rPr lang="pl-PL" sz="1200" i="1" dirty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5" name="Prostokąt 24"/>
          <p:cNvSpPr/>
          <p:nvPr/>
        </p:nvSpPr>
        <p:spPr>
          <a:xfrm>
            <a:off x="3527628" y="1233324"/>
            <a:ext cx="1085466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  <a:endParaRPr lang="pl-PL" sz="1200" i="1" dirty="0" smtClean="0"/>
          </a:p>
          <a:p>
            <a:pPr algn="ctr"/>
            <a:r>
              <a:rPr lang="pl-PL" sz="1200" i="1" dirty="0" err="1" smtClean="0"/>
              <a:t>Driven</a:t>
            </a:r>
            <a:r>
              <a:rPr lang="pl-PL" sz="1200" i="1" dirty="0" smtClean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tx1"/>
                </a:solidFill>
              </a:rPr>
              <a:t>B</a:t>
            </a:r>
            <a:r>
              <a:rPr lang="pl-PL" sz="1800" dirty="0" smtClean="0">
                <a:solidFill>
                  <a:schemeClr val="tx1"/>
                </a:solidFill>
              </a:rPr>
              <a:t>adania przekrojowe dotyczące występowania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zakażeń HIV, HBV i HCV wśród użytkowników środków odurzających: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674696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3904343" y="5324354"/>
            <a:ext cx="4630056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9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62543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5500913" y="5324354"/>
            <a:ext cx="3033485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2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515547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7155543" y="5324354"/>
            <a:ext cx="1378856" cy="52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1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60527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5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2" y="0"/>
            <a:ext cx="4721328" cy="6735590"/>
          </a:xfrm>
        </p:spPr>
      </p:pic>
    </p:spTree>
    <p:extLst>
      <p:ext uri="{BB962C8B-B14F-4D97-AF65-F5344CB8AC3E}">
        <p14:creationId xmlns:p14="http://schemas.microsoft.com/office/powerpoint/2010/main" val="2146307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44313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2757715" y="1828410"/>
            <a:ext cx="5120419" cy="2452094"/>
            <a:chOff x="3178629" y="1785257"/>
            <a:chExt cx="5120419" cy="2452094"/>
          </a:xfrm>
        </p:grpSpPr>
        <p:cxnSp>
          <p:nvCxnSpPr>
            <p:cNvPr id="7" name="Łącznik prostoliniowy 6"/>
            <p:cNvCxnSpPr/>
            <p:nvPr/>
          </p:nvCxnSpPr>
          <p:spPr>
            <a:xfrm>
              <a:off x="3178629" y="1988457"/>
              <a:ext cx="32802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ole tekstowe 7"/>
            <p:cNvSpPr txBox="1"/>
            <p:nvPr/>
          </p:nvSpPr>
          <p:spPr>
            <a:xfrm>
              <a:off x="6560457" y="1785257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cel 2030: 90%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Łącznik prostoliniowy 8"/>
            <p:cNvCxnSpPr/>
            <p:nvPr/>
          </p:nvCxnSpPr>
          <p:spPr>
            <a:xfrm>
              <a:off x="3207687" y="4085733"/>
              <a:ext cx="2605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5871045" y="3868019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FF0000"/>
                  </a:solidFill>
                </a:rPr>
                <a:t>cel </a:t>
              </a:r>
              <a:r>
                <a:rPr lang="pl-PL" dirty="0" smtClean="0">
                  <a:solidFill>
                    <a:srgbClr val="FF0000"/>
                  </a:solidFill>
                </a:rPr>
                <a:t>2020</a:t>
              </a:r>
              <a:r>
                <a:rPr lang="pl-PL" dirty="0">
                  <a:solidFill>
                    <a:srgbClr val="FF0000"/>
                  </a:solidFill>
                </a:rPr>
                <a:t>: </a:t>
              </a:r>
              <a:r>
                <a:rPr lang="pl-PL" dirty="0" smtClean="0">
                  <a:solidFill>
                    <a:srgbClr val="FF0000"/>
                  </a:solidFill>
                </a:rPr>
                <a:t>30</a:t>
              </a:r>
              <a:r>
                <a:rPr lang="pl-PL" dirty="0">
                  <a:solidFill>
                    <a:srgbClr val="FF0000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Kontinuum opieki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539258"/>
              </p:ext>
            </p:extLst>
          </p:nvPr>
        </p:nvGraphicFramePr>
        <p:xfrm>
          <a:off x="457200" y="1504709"/>
          <a:ext cx="8229600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a 13"/>
          <p:cNvGrpSpPr/>
          <p:nvPr/>
        </p:nvGrpSpPr>
        <p:grpSpPr>
          <a:xfrm>
            <a:off x="2757715" y="1828410"/>
            <a:ext cx="6539673" cy="2452094"/>
            <a:chOff x="2757715" y="1828410"/>
            <a:chExt cx="6539673" cy="2452094"/>
          </a:xfrm>
        </p:grpSpPr>
        <p:grpSp>
          <p:nvGrpSpPr>
            <p:cNvPr id="6" name="Grupa 5"/>
            <p:cNvGrpSpPr/>
            <p:nvPr/>
          </p:nvGrpSpPr>
          <p:grpSpPr>
            <a:xfrm>
              <a:off x="2757715" y="1828410"/>
              <a:ext cx="5120419" cy="2452094"/>
              <a:chOff x="3178629" y="1785257"/>
              <a:chExt cx="5120419" cy="2452094"/>
            </a:xfrm>
          </p:grpSpPr>
          <p:cxnSp>
            <p:nvCxnSpPr>
              <p:cNvPr id="7" name="Łącznik prostoliniowy 6"/>
              <p:cNvCxnSpPr/>
              <p:nvPr/>
            </p:nvCxnSpPr>
            <p:spPr>
              <a:xfrm>
                <a:off x="3178629" y="1988457"/>
                <a:ext cx="328022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pole tekstowe 7"/>
              <p:cNvSpPr txBox="1"/>
              <p:nvPr/>
            </p:nvSpPr>
            <p:spPr>
              <a:xfrm>
                <a:off x="6560457" y="1785257"/>
                <a:ext cx="1738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rgbClr val="FF0000"/>
                    </a:solidFill>
                  </a:rPr>
                  <a:t>cel 2030: 90%</a:t>
                </a:r>
                <a:endParaRPr lang="pl-PL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Łącznik prostoliniowy 8"/>
              <p:cNvCxnSpPr/>
              <p:nvPr/>
            </p:nvCxnSpPr>
            <p:spPr>
              <a:xfrm>
                <a:off x="3207687" y="4085733"/>
                <a:ext cx="26053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pole tekstowe 9"/>
              <p:cNvSpPr txBox="1"/>
              <p:nvPr/>
            </p:nvSpPr>
            <p:spPr>
              <a:xfrm>
                <a:off x="5871045" y="3868019"/>
                <a:ext cx="1738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cel 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2020</a:t>
                </a:r>
                <a:r>
                  <a:rPr lang="pl-PL" dirty="0">
                    <a:solidFill>
                      <a:srgbClr val="FF0000"/>
                    </a:solidFill>
                  </a:rPr>
                  <a:t>: 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30</a:t>
                </a:r>
                <a:r>
                  <a:rPr lang="pl-PL" dirty="0">
                    <a:solidFill>
                      <a:srgbClr val="FF0000"/>
                    </a:solidFill>
                  </a:rPr>
                  <a:t>%</a:t>
                </a:r>
              </a:p>
            </p:txBody>
          </p:sp>
        </p:grpSp>
        <p:cxnSp>
          <p:nvCxnSpPr>
            <p:cNvPr id="11" name="Łącznik prostoliniowy 10"/>
            <p:cNvCxnSpPr/>
            <p:nvPr/>
          </p:nvCxnSpPr>
          <p:spPr>
            <a:xfrm>
              <a:off x="4252686" y="2365486"/>
              <a:ext cx="32480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11"/>
            <p:cNvSpPr txBox="1"/>
            <p:nvPr/>
          </p:nvSpPr>
          <p:spPr>
            <a:xfrm>
              <a:off x="7558797" y="2147772"/>
              <a:ext cx="17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FF0000"/>
                  </a:solidFill>
                </a:rPr>
                <a:t>cel </a:t>
              </a:r>
              <a:r>
                <a:rPr lang="pl-PL" dirty="0" smtClean="0">
                  <a:solidFill>
                    <a:srgbClr val="FF0000"/>
                  </a:solidFill>
                </a:rPr>
                <a:t>2030</a:t>
              </a:r>
              <a:r>
                <a:rPr lang="pl-PL" dirty="0">
                  <a:solidFill>
                    <a:srgbClr val="FF0000"/>
                  </a:solidFill>
                </a:rPr>
                <a:t>: 8</a:t>
              </a:r>
              <a:r>
                <a:rPr lang="pl-PL" dirty="0" smtClean="0">
                  <a:solidFill>
                    <a:srgbClr val="FF0000"/>
                  </a:solidFill>
                </a:rPr>
                <a:t>0</a:t>
              </a:r>
              <a:r>
                <a:rPr lang="pl-PL" dirty="0">
                  <a:solidFill>
                    <a:srgbClr val="FF0000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Podsumowując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915" y="96339171"/>
            <a:ext cx="4140000" cy="468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538" y="97918588"/>
            <a:ext cx="11374437" cy="128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2" y="133473"/>
            <a:ext cx="5400226" cy="611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4302366" y="3438088"/>
            <a:ext cx="118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62%</a:t>
            </a:r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825261" y="1641231"/>
            <a:ext cx="59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20%</a:t>
            </a:r>
            <a:endParaRPr lang="en-US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846304" y="2376994"/>
            <a:ext cx="59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</a:t>
            </a:r>
            <a:r>
              <a:rPr lang="pl-PL" dirty="0" smtClean="0"/>
              <a:t>%</a:t>
            </a: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1680821" y="2619772"/>
            <a:ext cx="1067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rgbClr val="18605E"/>
                </a:solidFill>
              </a:rPr>
              <a:t>diagnosed</a:t>
            </a:r>
            <a:r>
              <a:rPr lang="pl-PL" sz="1400" dirty="0">
                <a:solidFill>
                  <a:srgbClr val="18605E"/>
                </a:solidFill>
              </a:rPr>
              <a:t> </a:t>
            </a:r>
            <a:endParaRPr lang="en-US" dirty="0">
              <a:solidFill>
                <a:srgbClr val="18605E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047869" y="2323718"/>
            <a:ext cx="1067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 smtClean="0"/>
              <a:t>anti</a:t>
            </a:r>
            <a:r>
              <a:rPr lang="pl-PL" sz="1400" dirty="0" smtClean="0"/>
              <a:t>-HCV(+)</a:t>
            </a:r>
            <a:endParaRPr lang="en-US" dirty="0"/>
          </a:p>
        </p:txBody>
      </p:sp>
      <p:sp>
        <p:nvSpPr>
          <p:cNvPr id="21" name="Prostokąt 20"/>
          <p:cNvSpPr/>
          <p:nvPr/>
        </p:nvSpPr>
        <p:spPr>
          <a:xfrm>
            <a:off x="2611363" y="2665939"/>
            <a:ext cx="1067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err="1" smtClean="0">
                <a:solidFill>
                  <a:schemeClr val="accent5">
                    <a:lumMod val="75000"/>
                  </a:schemeClr>
                </a:solidFill>
              </a:rPr>
              <a:t>completed</a:t>
            </a:r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accent5">
                    <a:lumMod val="75000"/>
                  </a:schemeClr>
                </a:solidFill>
              </a:rPr>
              <a:t>treatment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167086" y="2223105"/>
            <a:ext cx="1067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err="1" smtClean="0">
                <a:solidFill>
                  <a:srgbClr val="FF6600"/>
                </a:solidFill>
              </a:rPr>
              <a:t>li</a:t>
            </a:r>
            <a:r>
              <a:rPr lang="pl-PL" sz="1400" dirty="0" err="1" smtClean="0">
                <a:solidFill>
                  <a:schemeClr val="bg1"/>
                </a:solidFill>
              </a:rPr>
              <a:t>nked</a:t>
            </a:r>
            <a:r>
              <a:rPr lang="pl-PL" sz="1400" dirty="0" smtClean="0">
                <a:solidFill>
                  <a:srgbClr val="FF6600"/>
                </a:solidFill>
              </a:rPr>
              <a:t> to </a:t>
            </a:r>
            <a:r>
              <a:rPr lang="pl-PL" sz="1400" dirty="0" err="1" smtClean="0">
                <a:solidFill>
                  <a:schemeClr val="bg1"/>
                </a:solidFill>
              </a:rPr>
              <a:t>care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52307" y="2516554"/>
            <a:ext cx="118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"/>
          <p:cNvSpPr txBox="1">
            <a:spLocks/>
          </p:cNvSpPr>
          <p:nvPr/>
        </p:nvSpPr>
        <p:spPr>
          <a:xfrm>
            <a:off x="2743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mtClean="0"/>
              <a:t>Podsumowując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95970"/>
              </p:ext>
            </p:extLst>
          </p:nvPr>
        </p:nvGraphicFramePr>
        <p:xfrm>
          <a:off x="181434" y="2535203"/>
          <a:ext cx="8229600" cy="411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0227" y="6226598"/>
            <a:ext cx="2246414" cy="290284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/>
              <a:t>Kontinuum opieki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pSp>
        <p:nvGrpSpPr>
          <p:cNvPr id="7" name="Grupa 6"/>
          <p:cNvGrpSpPr/>
          <p:nvPr/>
        </p:nvGrpSpPr>
        <p:grpSpPr>
          <a:xfrm>
            <a:off x="2481949" y="2800459"/>
            <a:ext cx="6473379" cy="660055"/>
            <a:chOff x="2757715" y="1857049"/>
            <a:chExt cx="6473379" cy="660055"/>
          </a:xfrm>
        </p:grpSpPr>
        <p:grpSp>
          <p:nvGrpSpPr>
            <p:cNvPr id="8" name="Grupa 7"/>
            <p:cNvGrpSpPr/>
            <p:nvPr/>
          </p:nvGrpSpPr>
          <p:grpSpPr>
            <a:xfrm>
              <a:off x="2757715" y="1857049"/>
              <a:ext cx="6458855" cy="369332"/>
              <a:chOff x="3178629" y="1813896"/>
              <a:chExt cx="6458855" cy="369332"/>
            </a:xfrm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3178629" y="1988457"/>
                <a:ext cx="360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ole tekstowe 11"/>
              <p:cNvSpPr txBox="1"/>
              <p:nvPr/>
            </p:nvSpPr>
            <p:spPr>
              <a:xfrm>
                <a:off x="6792685" y="1813896"/>
                <a:ext cx="28447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b="1" dirty="0" smtClean="0">
                    <a:solidFill>
                      <a:srgbClr val="FF0000"/>
                    </a:solidFill>
                  </a:rPr>
                  <a:t>cel </a:t>
                </a:r>
                <a:r>
                  <a:rPr lang="pl-PL" b="1" dirty="0" smtClean="0">
                    <a:solidFill>
                      <a:srgbClr val="666699"/>
                    </a:solidFill>
                  </a:rPr>
                  <a:t>HIV 2020 </a:t>
                </a:r>
                <a:r>
                  <a:rPr lang="pl-PL" b="1" dirty="0" smtClean="0">
                    <a:solidFill>
                      <a:srgbClr val="FF9933"/>
                    </a:solidFill>
                  </a:rPr>
                  <a:t>HCV 2030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: 90%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" name="Łącznik prostoliniowy 8"/>
            <p:cNvCxnSpPr/>
            <p:nvPr/>
          </p:nvCxnSpPr>
          <p:spPr>
            <a:xfrm>
              <a:off x="4252686" y="2307430"/>
              <a:ext cx="212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6270173" y="2147772"/>
              <a:ext cx="29609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l-PL" b="1" dirty="0">
                  <a:solidFill>
                    <a:srgbClr val="FF0000"/>
                  </a:solidFill>
                </a:rPr>
                <a:t>cel </a:t>
              </a:r>
              <a:r>
                <a:rPr lang="pl-PL" b="1" dirty="0">
                  <a:solidFill>
                    <a:srgbClr val="666699"/>
                  </a:solidFill>
                </a:rPr>
                <a:t>HIV 2020 </a:t>
              </a:r>
              <a:r>
                <a:rPr lang="pl-PL" b="1" dirty="0">
                  <a:solidFill>
                    <a:srgbClr val="FF9933"/>
                  </a:solidFill>
                </a:rPr>
                <a:t>HCV 2030</a:t>
              </a:r>
              <a:r>
                <a:rPr lang="pl-PL" b="1" dirty="0">
                  <a:solidFill>
                    <a:srgbClr val="FF0000"/>
                  </a:solidFill>
                </a:rPr>
                <a:t>: </a:t>
              </a:r>
              <a:r>
                <a:rPr lang="pl-PL" b="1" dirty="0" smtClean="0">
                  <a:solidFill>
                    <a:srgbClr val="FF0000"/>
                  </a:solidFill>
                </a:rPr>
                <a:t>80</a:t>
              </a:r>
              <a:r>
                <a:rPr lang="pl-PL" b="1" dirty="0">
                  <a:solidFill>
                    <a:srgbClr val="FF0000"/>
                  </a:solidFill>
                </a:rPr>
                <a:t>%</a:t>
              </a:r>
            </a:p>
          </p:txBody>
        </p:sp>
      </p:grp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0" y="1030511"/>
            <a:ext cx="9125528" cy="164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9725" marR="0" indent="-3397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alt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 smtClean="0"/>
              <a:t>1. Zidentyfikowano możliwe trudności w osiągnięciu wskaźników „90-90-90” do 2020r. dla zakażeń HIV oraz </a:t>
            </a:r>
            <a:r>
              <a:rPr lang="pl-PL" sz="2200" dirty="0"/>
              <a:t>wskaźników </a:t>
            </a:r>
            <a:r>
              <a:rPr lang="pl-PL" sz="2200" dirty="0" smtClean="0"/>
              <a:t>strategii WHO eliminacji zakażeń HCV do 2030r. wśród użytkowników środków odurzających w iniekcji.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4188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004423"/>
              </p:ext>
            </p:extLst>
          </p:nvPr>
        </p:nvGraphicFramePr>
        <p:xfrm>
          <a:off x="181434" y="2535203"/>
          <a:ext cx="8229600" cy="411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0227" y="6226598"/>
            <a:ext cx="2246414" cy="290284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/>
              <a:t>Kontinuum opieki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grpSp>
        <p:nvGrpSpPr>
          <p:cNvPr id="7" name="Grupa 6"/>
          <p:cNvGrpSpPr/>
          <p:nvPr/>
        </p:nvGrpSpPr>
        <p:grpSpPr>
          <a:xfrm>
            <a:off x="2481949" y="2800459"/>
            <a:ext cx="6473379" cy="660055"/>
            <a:chOff x="2757715" y="1857049"/>
            <a:chExt cx="6473379" cy="660055"/>
          </a:xfrm>
        </p:grpSpPr>
        <p:grpSp>
          <p:nvGrpSpPr>
            <p:cNvPr id="8" name="Grupa 7"/>
            <p:cNvGrpSpPr/>
            <p:nvPr/>
          </p:nvGrpSpPr>
          <p:grpSpPr>
            <a:xfrm>
              <a:off x="2757715" y="1857049"/>
              <a:ext cx="6458855" cy="369332"/>
              <a:chOff x="3178629" y="1813896"/>
              <a:chExt cx="6458855" cy="369332"/>
            </a:xfrm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3178629" y="1988457"/>
                <a:ext cx="360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ole tekstowe 11"/>
              <p:cNvSpPr txBox="1"/>
              <p:nvPr/>
            </p:nvSpPr>
            <p:spPr>
              <a:xfrm>
                <a:off x="6792685" y="1813896"/>
                <a:ext cx="28447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b="1" dirty="0" smtClean="0">
                    <a:solidFill>
                      <a:srgbClr val="FF0000"/>
                    </a:solidFill>
                  </a:rPr>
                  <a:t>cel </a:t>
                </a:r>
                <a:r>
                  <a:rPr lang="pl-PL" b="1" dirty="0" smtClean="0">
                    <a:solidFill>
                      <a:srgbClr val="666699"/>
                    </a:solidFill>
                  </a:rPr>
                  <a:t>HIV 2020 </a:t>
                </a:r>
                <a:r>
                  <a:rPr lang="pl-PL" b="1" dirty="0" smtClean="0">
                    <a:solidFill>
                      <a:srgbClr val="FF9933"/>
                    </a:solidFill>
                  </a:rPr>
                  <a:t>HCV 2030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: 90%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" name="Łącznik prostoliniowy 8"/>
            <p:cNvCxnSpPr/>
            <p:nvPr/>
          </p:nvCxnSpPr>
          <p:spPr>
            <a:xfrm>
              <a:off x="4252686" y="2307430"/>
              <a:ext cx="212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6270173" y="2147772"/>
              <a:ext cx="29609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l-PL" b="1" dirty="0">
                  <a:solidFill>
                    <a:srgbClr val="FF0000"/>
                  </a:solidFill>
                </a:rPr>
                <a:t>cel </a:t>
              </a:r>
              <a:r>
                <a:rPr lang="pl-PL" b="1" dirty="0">
                  <a:solidFill>
                    <a:srgbClr val="666699"/>
                  </a:solidFill>
                </a:rPr>
                <a:t>HIV 2020 </a:t>
              </a:r>
              <a:r>
                <a:rPr lang="pl-PL" b="1" dirty="0">
                  <a:solidFill>
                    <a:srgbClr val="FF9933"/>
                  </a:solidFill>
                </a:rPr>
                <a:t>HCV 2030</a:t>
              </a:r>
              <a:r>
                <a:rPr lang="pl-PL" b="1" dirty="0">
                  <a:solidFill>
                    <a:srgbClr val="FF0000"/>
                  </a:solidFill>
                </a:rPr>
                <a:t>: </a:t>
              </a:r>
              <a:r>
                <a:rPr lang="pl-PL" b="1" dirty="0" smtClean="0">
                  <a:solidFill>
                    <a:srgbClr val="FF0000"/>
                  </a:solidFill>
                </a:rPr>
                <a:t>80</a:t>
              </a:r>
              <a:r>
                <a:rPr lang="pl-PL" b="1" dirty="0">
                  <a:solidFill>
                    <a:srgbClr val="FF0000"/>
                  </a:solidFill>
                </a:rPr>
                <a:t>%</a:t>
              </a:r>
            </a:p>
          </p:txBody>
        </p:sp>
      </p:grp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181673" y="856343"/>
            <a:ext cx="8229600" cy="1319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9725" marR="0" indent="-3397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alt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2743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mtClean="0"/>
              <a:t>Podsumowując</a:t>
            </a:r>
            <a:endParaRPr lang="pl-PL" dirty="0"/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0" y="1030511"/>
            <a:ext cx="9125527" cy="162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9725" marR="0" indent="-3397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alt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dirty="0"/>
              <a:t>2. Istnieje konieczność intensyfikacji </a:t>
            </a:r>
            <a:r>
              <a:rPr lang="pl-PL" altLang="pl-PL" dirty="0" smtClean="0"/>
              <a:t>działań – w aspekcie </a:t>
            </a:r>
            <a:r>
              <a:rPr lang="pl-PL" altLang="pl-PL" dirty="0"/>
              <a:t>eliminacji źródeł </a:t>
            </a:r>
            <a:r>
              <a:rPr lang="pl-PL" altLang="pl-PL" dirty="0" smtClean="0"/>
              <a:t>zakażenia – ukierunkowanych </a:t>
            </a:r>
            <a:r>
              <a:rPr lang="pl-PL" altLang="pl-PL" dirty="0"/>
              <a:t>na </a:t>
            </a:r>
            <a:r>
              <a:rPr lang="pl-PL" altLang="pl-PL" dirty="0" smtClean="0"/>
              <a:t>testowanie (szybkie, dostępne, częste) </a:t>
            </a:r>
            <a:r>
              <a:rPr lang="pl-PL" altLang="pl-PL" dirty="0"/>
              <a:t>i objęcie </a:t>
            </a:r>
            <a:r>
              <a:rPr lang="pl-PL" altLang="pl-PL" dirty="0" smtClean="0"/>
              <a:t>terapią (HIV: stałą / HCV: skuteczną).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7068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391485"/>
              </p:ext>
            </p:extLst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N=423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N=353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N=193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N=95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3482" y="1684586"/>
            <a:ext cx="1224116" cy="92333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Warszawa </a:t>
            </a:r>
            <a:endParaRPr lang="pl-PL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Lubuskie </a:t>
            </a: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Śląskie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37421" y="4504387"/>
            <a:ext cx="1120877" cy="147732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Wrocław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Puławy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Olsztyn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Elbląg 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Lublin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527628" y="1980136"/>
            <a:ext cx="1085466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Kraków </a:t>
            </a:r>
            <a:endParaRPr lang="pl-PL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Gdańsk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74552" y="4504387"/>
            <a:ext cx="112601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Warszawa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780251" y="4503717"/>
            <a:ext cx="117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Chorzów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Kraków </a:t>
            </a:r>
          </a:p>
          <a:p>
            <a:pPr algn="ctr"/>
            <a:r>
              <a:rPr lang="pl-PL" dirty="0" smtClean="0">
                <a:solidFill>
                  <a:srgbClr val="666699"/>
                </a:solidFill>
              </a:rPr>
              <a:t>Warszawa 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91640" y="1342962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 miesiące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84579" y="598202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 miesiące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780251" y="570404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44166" y="1980136"/>
            <a:ext cx="148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 miesiące </a:t>
            </a:r>
            <a:endParaRPr lang="pl-PL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10 miesięcy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853905" y="487371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 miesięcy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7421" y="6345379"/>
            <a:ext cx="1120877" cy="39716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snowball</a:t>
            </a:r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7342" y="867167"/>
            <a:ext cx="1224116" cy="46166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snowball</a:t>
            </a:r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915100" y="5229446"/>
            <a:ext cx="108546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Respondent </a:t>
            </a:r>
            <a:endParaRPr lang="pl-PL" sz="12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Driven</a:t>
            </a:r>
            <a:r>
              <a:rPr lang="pl-PL" sz="1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7776415" y="6096212"/>
            <a:ext cx="11775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</a:p>
          <a:p>
            <a:pPr algn="ctr"/>
            <a:r>
              <a:rPr lang="pl-PL" sz="1200" i="1" dirty="0" err="1"/>
              <a:t>Driven</a:t>
            </a:r>
            <a:r>
              <a:rPr lang="pl-PL" sz="1200" i="1" dirty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5" name="Prostokąt 24"/>
          <p:cNvSpPr/>
          <p:nvPr/>
        </p:nvSpPr>
        <p:spPr>
          <a:xfrm>
            <a:off x="3527628" y="1233324"/>
            <a:ext cx="1085466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Respondent </a:t>
            </a:r>
            <a:endParaRPr lang="pl-PL" sz="12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Driven</a:t>
            </a:r>
            <a:r>
              <a:rPr lang="pl-PL" sz="1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tx1"/>
                </a:solidFill>
              </a:rPr>
              <a:t>B</a:t>
            </a:r>
            <a:r>
              <a:rPr lang="pl-PL" sz="1800" dirty="0" smtClean="0">
                <a:solidFill>
                  <a:schemeClr val="tx1"/>
                </a:solidFill>
              </a:rPr>
              <a:t>adania przekrojowe dotyczące występowania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zakażeń HIV, HBV i HCV wśród użytkowników środków odurzających: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395819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kzakrzewska@pzh.gov.pl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1" y="232860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Chiller" panose="04020404031007020602" pitchFamily="82" charset="0"/>
              </a:rPr>
              <a:t>D</a:t>
            </a:r>
            <a:r>
              <a:rPr lang="pl-PL" sz="3200" dirty="0" smtClean="0">
                <a:solidFill>
                  <a:srgbClr val="002060"/>
                </a:solidFill>
                <a:latin typeface="Chiller" panose="04020404031007020602" pitchFamily="82" charset="0"/>
              </a:rPr>
              <a:t>ziękuję za uwagę</a:t>
            </a:r>
            <a:endParaRPr lang="pl-PL" sz="32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83226"/>
              </p:ext>
            </p:extLst>
          </p:nvPr>
        </p:nvGraphicFramePr>
        <p:xfrm>
          <a:off x="1" y="1749220"/>
          <a:ext cx="9298915" cy="4372218"/>
        </p:xfrm>
        <a:graphic>
          <a:graphicData uri="http://schemas.openxmlformats.org/drawingml/2006/table">
            <a:tbl>
              <a:tblPr/>
              <a:tblGrid>
                <a:gridCol w="2995674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ZLECENIODAWCA: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        Krajowe Biuro ds. Przeciwdziałania Narkomanii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79" y="1484615"/>
            <a:ext cx="10668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42645"/>
              </p:ext>
            </p:extLst>
          </p:nvPr>
        </p:nvGraphicFramePr>
        <p:xfrm>
          <a:off x="1" y="1749220"/>
          <a:ext cx="9298915" cy="4372218"/>
        </p:xfrm>
        <a:graphic>
          <a:graphicData uri="http://schemas.openxmlformats.org/drawingml/2006/table">
            <a:tbl>
              <a:tblPr/>
              <a:tblGrid>
                <a:gridCol w="2995674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ZLECENIODAWCA: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        Krajowe Biuro ds. Przeciwdziałania Narkomanii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REALIZATOR GŁÓWNY 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79" y="1484615"/>
            <a:ext cx="1066892" cy="896190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97" y="2545142"/>
            <a:ext cx="701055" cy="714801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4084138" y="2527128"/>
            <a:ext cx="45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Zakład Epidemiologii Chorób Zakaźnych i Nadzoru:</a:t>
            </a:r>
            <a:br>
              <a:rPr lang="pl-PL" sz="1100" dirty="0" smtClean="0"/>
            </a:br>
            <a:r>
              <a:rPr lang="pl-PL" sz="1100" dirty="0" smtClean="0"/>
              <a:t>prof. Magdalena Rosińska</a:t>
            </a:r>
          </a:p>
          <a:p>
            <a:r>
              <a:rPr lang="pl-PL" sz="1100" dirty="0" smtClean="0"/>
              <a:t>Katarzyna Szmulik</a:t>
            </a:r>
          </a:p>
          <a:p>
            <a:r>
              <a:rPr lang="pl-PL" sz="1100" dirty="0" smtClean="0"/>
              <a:t>Karolina Zakrzewska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040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90419"/>
              </p:ext>
            </p:extLst>
          </p:nvPr>
        </p:nvGraphicFramePr>
        <p:xfrm>
          <a:off x="1" y="1749220"/>
          <a:ext cx="9298915" cy="4436706"/>
        </p:xfrm>
        <a:graphic>
          <a:graphicData uri="http://schemas.openxmlformats.org/drawingml/2006/table">
            <a:tbl>
              <a:tblPr/>
              <a:tblGrid>
                <a:gridCol w="2995674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ZLECENIODAWCA: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        Krajowe Biuro ds. Przeciwdziałania Narkomanii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REALIZATOR GŁÓWNY 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altLang="pl-PL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REALIZATORZY W TERENIE</a:t>
                      </a:r>
                      <a:r>
                        <a:rPr kumimoji="0" lang="pl-PL" altLang="pl-P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79" y="1484615"/>
            <a:ext cx="1066892" cy="896190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97" y="2545142"/>
            <a:ext cx="701055" cy="714801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7" y="3443089"/>
            <a:ext cx="911118" cy="1437543"/>
          </a:xfrm>
          <a:prstGeom prst="rect">
            <a:avLst/>
          </a:prstGeom>
        </p:spPr>
      </p:pic>
      <p:pic>
        <p:nvPicPr>
          <p:cNvPr id="12" name="Obraz 11" descr="Wycinek ekran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54" y="4319084"/>
            <a:ext cx="1716946" cy="561548"/>
          </a:xfrm>
          <a:prstGeom prst="rect">
            <a:avLst/>
          </a:prstGeom>
        </p:spPr>
      </p:pic>
      <p:pic>
        <p:nvPicPr>
          <p:cNvPr id="13" name="Obraz 12" descr="Wycinek ekran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9" y="4417817"/>
            <a:ext cx="2091498" cy="364083"/>
          </a:xfrm>
          <a:prstGeom prst="rect">
            <a:avLst/>
          </a:prstGeom>
        </p:spPr>
      </p:pic>
      <p:pic>
        <p:nvPicPr>
          <p:cNvPr id="14" name="Obraz 13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15" y="4109253"/>
            <a:ext cx="1810003" cy="98121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5204560" y="5044969"/>
            <a:ext cx="114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Warszawa</a:t>
            </a:r>
            <a:endParaRPr lang="pl-PL" altLang="pl-PL" dirty="0">
              <a:cs typeface="Arial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832429" y="5044969"/>
            <a:ext cx="873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Kraków</a:t>
            </a:r>
            <a:endParaRPr lang="pl-PL" altLang="pl-PL" dirty="0">
              <a:cs typeface="Arial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507186" y="5084197"/>
            <a:ext cx="1006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Wrocław</a:t>
            </a:r>
            <a:endParaRPr lang="pl-PL" altLang="pl-PL" dirty="0">
              <a:cs typeface="Arial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83614" y="5066238"/>
            <a:ext cx="108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Chorzów</a:t>
            </a:r>
            <a:endParaRPr lang="pl-PL" altLang="pl-PL" dirty="0">
              <a:cs typeface="Arial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7147174" y="5698980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Łukasz </a:t>
            </a:r>
            <a:r>
              <a:rPr lang="pl-PL" dirty="0"/>
              <a:t>Golonka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4601410" y="5699648"/>
            <a:ext cx="2172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Aleksandra Stańczak-Wiercioch</a:t>
            </a:r>
          </a:p>
          <a:p>
            <a:r>
              <a:rPr lang="pl-PL" dirty="0" smtClean="0"/>
              <a:t>Beata Stelmaszczyk</a:t>
            </a:r>
          </a:p>
          <a:p>
            <a:r>
              <a:rPr lang="pl-PL" dirty="0" err="1" smtClean="0"/>
              <a:t>Oliwier</a:t>
            </a:r>
            <a:r>
              <a:rPr lang="pl-PL" dirty="0" smtClean="0"/>
              <a:t> </a:t>
            </a:r>
            <a:r>
              <a:rPr lang="pl-PL" dirty="0"/>
              <a:t>Ścibor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309188" y="5698980"/>
            <a:ext cx="213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Bartosz Michalewski 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233351" y="5702568"/>
            <a:ext cx="198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Iwona Hildebrandt 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084138" y="2527128"/>
            <a:ext cx="45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Zakład Epidemiologii Chorób Zakaźnych i Nadzoru:</a:t>
            </a:r>
            <a:br>
              <a:rPr lang="pl-PL" sz="1100" dirty="0" smtClean="0"/>
            </a:br>
            <a:r>
              <a:rPr lang="pl-PL" sz="1100" dirty="0" smtClean="0"/>
              <a:t>prof. Magdalena Rosińska</a:t>
            </a:r>
          </a:p>
          <a:p>
            <a:r>
              <a:rPr lang="pl-PL" sz="1100" dirty="0" smtClean="0"/>
              <a:t>Katarzyna Szmulik</a:t>
            </a:r>
          </a:p>
          <a:p>
            <a:r>
              <a:rPr lang="pl-PL" sz="1100" dirty="0" smtClean="0"/>
              <a:t>Karolina Zakrzewska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0799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tyw1" id="{0E08A576-3310-4645-AAD5-EC09BEC2E167}" vid="{1847C89D-952B-439B-8E6E-2FBF59DA866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5321</TotalTime>
  <Words>2567</Words>
  <Application>Microsoft Office PowerPoint</Application>
  <PresentationFormat>Pokaz na ekranie (4:3)</PresentationFormat>
  <Paragraphs>493</Paragraphs>
  <Slides>60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1" baseType="lpstr">
      <vt:lpstr>Motyw1</vt:lpstr>
      <vt:lpstr>Prezentację wygłoszono podczas:   II Międzynarodowa Konferencja  Przeciwdziałanie narkomanii  na poziomie lokalnym </vt:lpstr>
      <vt:lpstr>Kontinuum opieki HIV i HCV  wśród iniekcyjnych użytkowników  środków odurzających</vt:lpstr>
      <vt:lpstr>Prezentacja programu PowerPoint</vt:lpstr>
      <vt:lpstr>Prezentacja programu PowerPoint</vt:lpstr>
      <vt:lpstr>Prezentacja programu PowerPoint</vt:lpstr>
      <vt:lpstr>Prezentacja programu PowerPoint</vt:lpstr>
      <vt:lpstr>Badanie 2017</vt:lpstr>
      <vt:lpstr>Badanie 2017</vt:lpstr>
      <vt:lpstr>Badanie 2017</vt:lpstr>
      <vt:lpstr>CELE BADANIA 2017</vt:lpstr>
      <vt:lpstr>CELE BADANIA 2017</vt:lpstr>
      <vt:lpstr>MATERIAŁ I METODA 2017</vt:lpstr>
      <vt:lpstr>SCHEMAT BADANIA 2017</vt:lpstr>
      <vt:lpstr>Respondent Driven Sampling (RDS)</vt:lpstr>
      <vt:lpstr>Respondent Driven Sampling (RDS)</vt:lpstr>
      <vt:lpstr>Respondent Driven Sampling (RDS)</vt:lpstr>
      <vt:lpstr>Respondent Driven Sampling (RDS)</vt:lpstr>
      <vt:lpstr>Respondent Driven Sampling (RDS)</vt:lpstr>
      <vt:lpstr>Respondent Driven Sampling (RDS)</vt:lpstr>
      <vt:lpstr>Respondent Driven Sampling (RDS)</vt:lpstr>
      <vt:lpstr>Charakterystyka respondentów</vt:lpstr>
      <vt:lpstr>Rozpowszechnienie zakażeń</vt:lpstr>
      <vt:lpstr>anty-HIV</vt:lpstr>
      <vt:lpstr>anty-HIV</vt:lpstr>
      <vt:lpstr>HIV</vt:lpstr>
      <vt:lpstr>anty-HCV</vt:lpstr>
      <vt:lpstr>anty-HCV</vt:lpstr>
      <vt:lpstr>HCV</vt:lpstr>
      <vt:lpstr>Testowanie </vt:lpstr>
      <vt:lpstr>Prezentacja programu PowerPoint</vt:lpstr>
      <vt:lpstr>Prezentacja programu PowerPoint</vt:lpstr>
      <vt:lpstr>Kontinuum opieki</vt:lpstr>
      <vt:lpstr>Kontinuum opieki</vt:lpstr>
      <vt:lpstr>Kontinuum opieki</vt:lpstr>
      <vt:lpstr>Kontinuum opieki</vt:lpstr>
      <vt:lpstr>Kontinuum opieki</vt:lpstr>
      <vt:lpstr>Kontinuum opieki</vt:lpstr>
      <vt:lpstr>Kontinuum opieki</vt:lpstr>
      <vt:lpstr>Prezentacja programu PowerPoint</vt:lpstr>
      <vt:lpstr>Kontinuum opieki</vt:lpstr>
      <vt:lpstr>Kontinuum opieki</vt:lpstr>
      <vt:lpstr>Kontinuum opieki</vt:lpstr>
      <vt:lpstr>Prezentacja programu PowerPoint</vt:lpstr>
      <vt:lpstr>Kontinuum opieki</vt:lpstr>
      <vt:lpstr>Prezentacja programu PowerPoint</vt:lpstr>
      <vt:lpstr>Prezentacja programu PowerPoint</vt:lpstr>
      <vt:lpstr>Kontinuum opieki</vt:lpstr>
      <vt:lpstr>Kontinuum opieki</vt:lpstr>
      <vt:lpstr>Kontinuum opieki</vt:lpstr>
      <vt:lpstr>Kontinuum opieki</vt:lpstr>
      <vt:lpstr>Kontinuum opieki</vt:lpstr>
      <vt:lpstr>Kontinuum opieki</vt:lpstr>
      <vt:lpstr>Kontinuum opieki</vt:lpstr>
      <vt:lpstr>Prezentacja programu PowerPoint</vt:lpstr>
      <vt:lpstr>Kontinuum opieki</vt:lpstr>
      <vt:lpstr>Kontinuum opieki</vt:lpstr>
      <vt:lpstr>Podsumowując</vt:lpstr>
      <vt:lpstr>Kontinuum opieki</vt:lpstr>
      <vt:lpstr>Kontinuum opieki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Wróbel Monika</dc:creator>
  <cp:lastModifiedBy>Zakrzewska Karolina</cp:lastModifiedBy>
  <cp:revision>269</cp:revision>
  <cp:lastPrinted>2017-09-02T17:02:54Z</cp:lastPrinted>
  <dcterms:created xsi:type="dcterms:W3CDTF">2015-01-22T15:55:47Z</dcterms:created>
  <dcterms:modified xsi:type="dcterms:W3CDTF">2019-07-29T13:38:07Z</dcterms:modified>
</cp:coreProperties>
</file>